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Kelvin's Thermodynamic Scale of Temperature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/>
              <a:t>efficiency of reversible Carnot's engine depends only upon the two temperatures between which it works and is independent of the properties (nature) of working substance. </a:t>
            </a:r>
            <a:endParaRPr lang="en-US" dirty="0" smtClean="0"/>
          </a:p>
          <a:p>
            <a:pPr algn="just"/>
            <a:r>
              <a:rPr lang="en-US" dirty="0" smtClean="0"/>
              <a:t>Using </a:t>
            </a:r>
            <a:r>
              <a:rPr lang="en-US" dirty="0" smtClean="0"/>
              <a:t>this </a:t>
            </a:r>
            <a:r>
              <a:rPr lang="en-US" dirty="0" smtClean="0"/>
              <a:t>property </a:t>
            </a:r>
            <a:r>
              <a:rPr lang="en-US" dirty="0" smtClean="0"/>
              <a:t>of </a:t>
            </a:r>
            <a:r>
              <a:rPr lang="en-US" dirty="0" err="1" smtClean="0"/>
              <a:t>Camot's</a:t>
            </a:r>
            <a:r>
              <a:rPr lang="en-US" dirty="0" smtClean="0"/>
              <a:t> reversible engine which solely or absolutely depends on temperature and nothing de Lord Kelvin in 1848 suggested a new scale of temperature, known as 'absolute scale of </a:t>
            </a:r>
            <a:r>
              <a:rPr lang="en-US" dirty="0" smtClean="0"/>
              <a:t>temperature.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/>
            <a:r>
              <a:rPr lang="en-US" dirty="0" smtClean="0"/>
              <a:t> Lord Kelvin worked out the theory of such an absolute scale, called the Kelvin's work or </a:t>
            </a:r>
            <a:r>
              <a:rPr lang="en-US" dirty="0" smtClean="0"/>
              <a:t>thermodynamic </a:t>
            </a:r>
            <a:r>
              <a:rPr lang="en-US" dirty="0" smtClean="0"/>
              <a:t>scale and showed that it agrees with the ideal gas scale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Theory: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Suppose </a:t>
            </a:r>
            <a:r>
              <a:rPr lang="en-US" dirty="0" smtClean="0"/>
              <a:t>a reversible </a:t>
            </a:r>
            <a:r>
              <a:rPr lang="en-US" dirty="0" smtClean="0"/>
              <a:t>engine absorbs heat Q1 at temperature </a:t>
            </a:r>
            <a:r>
              <a:rPr lang="el-GR" dirty="0" smtClean="0"/>
              <a:t>θ</a:t>
            </a:r>
            <a:r>
              <a:rPr lang="en-US" dirty="0" smtClean="0"/>
              <a:t>1 and rejects the heat Q2 at temperature (measured </a:t>
            </a:r>
            <a:r>
              <a:rPr lang="en-US" dirty="0" smtClean="0"/>
              <a:t>on any </a:t>
            </a:r>
            <a:r>
              <a:rPr lang="en-US" dirty="0" smtClean="0"/>
              <a:t>arbitrary scale) then </a:t>
            </a:r>
            <a:r>
              <a:rPr lang="en-US" dirty="0" smtClean="0"/>
              <a:t>since the efficiency of the engine is a function of these two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140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Kelvin's Thermodynamic Scale of Temperature </vt:lpstr>
      <vt:lpstr>Slide 2</vt:lpstr>
      <vt:lpstr>Slide 3</vt:lpstr>
      <vt:lpstr>Theory: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Kelvin's Thermodynamic Scale of Temperature </dc:title>
  <dc:creator>Chandru</dc:creator>
  <cp:lastModifiedBy>Ammu</cp:lastModifiedBy>
  <cp:revision>6</cp:revision>
  <dcterms:created xsi:type="dcterms:W3CDTF">2006-08-16T00:00:00Z</dcterms:created>
  <dcterms:modified xsi:type="dcterms:W3CDTF">2020-08-28T11:50:00Z</dcterms:modified>
</cp:coreProperties>
</file>