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2202C4-EA75-426D-8993-AE30ED13EC51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A32439-37B3-49F2-A512-271DB3592C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ELECTRONICS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DR.S.AKILANDESWARI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 AMPLIFIER </a:t>
            </a:r>
            <a:endParaRPr lang="en-US" dirty="0"/>
          </a:p>
        </p:txBody>
      </p:sp>
      <p:pic>
        <p:nvPicPr>
          <p:cNvPr id="4" name="Content Placeholder 3" descr="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107390" y="678636"/>
            <a:ext cx="3857651" cy="65008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GAIN AND VOLTAGE GAIN</a:t>
            </a:r>
            <a:endParaRPr lang="en-US" dirty="0"/>
          </a:p>
        </p:txBody>
      </p:sp>
      <p:pic>
        <p:nvPicPr>
          <p:cNvPr id="4" name="Content Placeholder 3" descr="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494725" y="1077118"/>
            <a:ext cx="3643337" cy="57753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LINE ANALYSIS - 1</a:t>
            </a:r>
            <a:br>
              <a:rPr lang="en-US" dirty="0" smtClean="0"/>
            </a:br>
            <a:r>
              <a:rPr lang="en-US" dirty="0" smtClean="0"/>
              <a:t>(D.C.LOADLINE)</a:t>
            </a:r>
            <a:endParaRPr lang="en-US" dirty="0"/>
          </a:p>
        </p:txBody>
      </p:sp>
      <p:pic>
        <p:nvPicPr>
          <p:cNvPr id="4" name="Content Placeholder 3" descr="3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6553" y="1609725"/>
            <a:ext cx="4940293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D.C LOAD LINE CONTINUATION</a:t>
            </a:r>
            <a:endParaRPr lang="en-US" dirty="0"/>
          </a:p>
        </p:txBody>
      </p:sp>
      <p:pic>
        <p:nvPicPr>
          <p:cNvPr id="4" name="Content Placeholder 3" descr="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71365"/>
            <a:ext cx="7239000" cy="35233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LINE ANALYSIS – 2</a:t>
            </a:r>
            <a:br>
              <a:rPr lang="en-US" dirty="0" smtClean="0"/>
            </a:br>
            <a:r>
              <a:rPr lang="en-US" dirty="0" smtClean="0"/>
              <a:t>A.C.LOAD LINE</a:t>
            </a:r>
            <a:endParaRPr lang="en-US" dirty="0"/>
          </a:p>
        </p:txBody>
      </p:sp>
      <p:pic>
        <p:nvPicPr>
          <p:cNvPr id="4" name="Content Placeholder 3" descr="5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6652" y="1609725"/>
            <a:ext cx="4580095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25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BASIC ELECTRONICS </vt:lpstr>
      <vt:lpstr>TRANSISTOR AMPLIFIER </vt:lpstr>
      <vt:lpstr>CURRENT GAIN AND VOLTAGE GAIN</vt:lpstr>
      <vt:lpstr>LOAD LINE ANALYSIS - 1 (D.C.LOADLINE)</vt:lpstr>
      <vt:lpstr>D.C LOAD LINE CONTINUATION</vt:lpstr>
      <vt:lpstr>LOAD LINE ANALYSIS – 2 A.C.LOAD LINE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ELECTRONICS</dc:title>
  <dc:creator>GOODAY</dc:creator>
  <cp:lastModifiedBy>GOODAY</cp:lastModifiedBy>
  <cp:revision>6</cp:revision>
  <dcterms:created xsi:type="dcterms:W3CDTF">2020-08-17T15:27:51Z</dcterms:created>
  <dcterms:modified xsi:type="dcterms:W3CDTF">2020-11-02T14:35:18Z</dcterms:modified>
</cp:coreProperties>
</file>