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76EE6-A451-416D-9F7E-FD453D69D08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3A911-944A-4B48-A8A4-3C697F7FD1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8855-CE15-45CA-8EE5-9456E8E959C8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04DC-4526-4873-B997-263FEBDF8A30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C98-B64F-4642-849D-5D3A94CD7B49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57D7-A11B-4765-8EC8-D82A02055D71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C366-90A3-48CA-BF90-F55DD1E99FD3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2A95-3185-4DB0-92DB-4F0D6CCF41D6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996B-FB6D-4FDF-8B2A-54C634E76D31}" type="datetime1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97B-BFB5-49F7-87AE-63BFEB781D8A}" type="datetime1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3D62-8884-4689-ACE9-647EF263531A}" type="datetime1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342A-9DE8-4311-B679-DCC3EB4C0CCE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9E09-F762-4EE8-BAE5-C2D1E9AA84B1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2A432-DD6F-406C-B8B7-EE9AFD077CB4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Dr.S.Akilandeswari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30F6C-6C3A-4AA8-A529-21FD16C393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Gradient , Divergence and Curl of a Vector</a:t>
            </a:r>
            <a:endParaRPr lang="en-US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714356"/>
            <a:ext cx="8215369" cy="541180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4678" y="6286520"/>
            <a:ext cx="2895600" cy="365125"/>
          </a:xfrm>
        </p:spPr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428604"/>
            <a:ext cx="8501122" cy="576899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571480"/>
            <a:ext cx="8715435" cy="555468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9" y="285728"/>
            <a:ext cx="8501122" cy="584043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85728"/>
            <a:ext cx="9572660" cy="485778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71480"/>
            <a:ext cx="8786841" cy="555468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500042"/>
            <a:ext cx="8286807" cy="562612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571480"/>
            <a:ext cx="8643997" cy="555468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71480"/>
            <a:ext cx="8858279" cy="555468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571480"/>
            <a:ext cx="8429683" cy="571504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642918"/>
            <a:ext cx="8429683" cy="548324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571480"/>
            <a:ext cx="8572559" cy="555468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Dr.S.Akilandeswari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</Words>
  <Application>Microsoft Office PowerPoint</Application>
  <PresentationFormat>On-screen Show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Gradient , Divergence and Curl of a Vector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, Divergence and Curl of a Vector</dc:title>
  <dc:creator>GOODAY</dc:creator>
  <cp:lastModifiedBy>GOODAY</cp:lastModifiedBy>
  <cp:revision>2</cp:revision>
  <dcterms:created xsi:type="dcterms:W3CDTF">2020-11-30T10:40:37Z</dcterms:created>
  <dcterms:modified xsi:type="dcterms:W3CDTF">2020-11-30T10:54:54Z</dcterms:modified>
</cp:coreProperties>
</file>