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AAB3-879F-402D-95C4-F2D3DDC8F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17479"/>
            <a:ext cx="8915399" cy="1126283"/>
          </a:xfrm>
        </p:spPr>
        <p:txBody>
          <a:bodyPr/>
          <a:lstStyle/>
          <a:p>
            <a:r>
              <a:rPr lang="en-SG" dirty="0">
                <a:solidFill>
                  <a:srgbClr val="002060"/>
                </a:solidFill>
                <a:latin typeface="Algerian" panose="04020705040A02060702" pitchFamily="82" charset="0"/>
              </a:rPr>
              <a:t>ADVANCED ELECTRONICS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77AF8-1F3A-432A-9139-910747BD6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859" y="3064566"/>
            <a:ext cx="5208105" cy="728868"/>
          </a:xfrm>
        </p:spPr>
        <p:txBody>
          <a:bodyPr>
            <a:norm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UNIT 5:</a:t>
            </a:r>
            <a:r>
              <a:rPr lang="en-SG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Interfacing Devices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9B086-AC55-47C6-9725-62560B399461}"/>
              </a:ext>
            </a:extLst>
          </p:cNvPr>
          <p:cNvSpPr txBox="1"/>
          <p:nvPr/>
        </p:nvSpPr>
        <p:spPr>
          <a:xfrm>
            <a:off x="7421217" y="4704522"/>
            <a:ext cx="4083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DONE BY:</a:t>
            </a:r>
          </a:p>
          <a:p>
            <a:endParaRPr lang="en-SG" sz="2000" b="1" dirty="0">
              <a:solidFill>
                <a:srgbClr val="C00000"/>
              </a:solidFill>
            </a:endParaRPr>
          </a:p>
          <a:p>
            <a:pPr algn="just"/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SG" sz="2000" b="1" dirty="0">
                <a:latin typeface="Calibri" panose="020F0502020204030204" pitchFamily="34" charset="0"/>
                <a:cs typeface="Calibri" panose="020F0502020204030204" pitchFamily="34" charset="0"/>
              </a:rPr>
              <a:t>T.RATHNA</a:t>
            </a:r>
          </a:p>
          <a:p>
            <a:pPr algn="just"/>
            <a:r>
              <a:rPr lang="en-SG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DEPARTMENT OF PHYSICS </a:t>
            </a:r>
          </a:p>
          <a:p>
            <a:pPr algn="just"/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SG" sz="2000" b="1" dirty="0">
                <a:latin typeface="Calibri" panose="020F0502020204030204" pitchFamily="34" charset="0"/>
                <a:cs typeface="Calibri" panose="020F0502020204030204" pitchFamily="34" charset="0"/>
              </a:rPr>
              <a:t>GCWK </a:t>
            </a:r>
          </a:p>
          <a:p>
            <a:pPr algn="just"/>
            <a:r>
              <a:rPr lang="en-SG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9389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46EB0-6322-4EFB-BCC5-3D17C8FC5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3" y="494679"/>
            <a:ext cx="8995120" cy="58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F2658-80E9-49D5-82E3-0CFFFF48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9" y="659295"/>
            <a:ext cx="8553036" cy="55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94537-C3E7-4945-B95D-FDB565E4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67" y="675860"/>
            <a:ext cx="8848725" cy="53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9C77F-C0CA-4265-89A9-DB5E97E6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831573"/>
            <a:ext cx="8810625" cy="51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1F84E-2168-4CFC-B6ED-A212386D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818322"/>
            <a:ext cx="8705850" cy="52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8D71D-B793-4ED4-B58E-6D7A31A4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672548"/>
            <a:ext cx="8743950" cy="55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39CAE-9EA7-4D5B-A5C8-3BB7F46D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17" y="632169"/>
            <a:ext cx="8763000" cy="54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1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895E-1510-4109-99D3-295A4B93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568601"/>
            <a:ext cx="84296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5FE4B-9121-4779-8642-13AE82F0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694498"/>
            <a:ext cx="9737242" cy="55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2B905-BA1E-45F6-8156-E8472785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15" y="728973"/>
            <a:ext cx="8772525" cy="5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0479F-D320-4214-A545-783CB5336128}"/>
              </a:ext>
            </a:extLst>
          </p:cNvPr>
          <p:cNvSpPr txBox="1"/>
          <p:nvPr/>
        </p:nvSpPr>
        <p:spPr>
          <a:xfrm>
            <a:off x="2398643" y="861391"/>
            <a:ext cx="871993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latin typeface="Arial Rounded MT Bold" panose="020F0704030504030204" pitchFamily="34" charset="0"/>
              </a:rPr>
              <a:t>CONTENT : </a:t>
            </a:r>
          </a:p>
          <a:p>
            <a:r>
              <a:rPr lang="en-SG" b="1" dirty="0"/>
              <a:t>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Memory mapped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Types of interfacing devices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Data transfer schemes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Programmed and DMA data transfer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Programmable peripheral interface (8255A)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8253 Timer interface</a:t>
            </a:r>
          </a:p>
          <a:p>
            <a:r>
              <a:rPr lang="en-SG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DMA controller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Programmable interrupt controller (8259)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/>
              <a:t>Programmable communication interface (8251</a:t>
            </a:r>
            <a:r>
              <a:rPr lang="en-S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640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40E08-3EAC-4EEC-8B55-3357EF88E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19" y="817493"/>
            <a:ext cx="8801100" cy="52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CB90A-74DE-41FA-84AA-18EAAE36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79" y="684972"/>
            <a:ext cx="8829675" cy="55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7C994-E5F0-4525-BF8A-81CF3318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01" y="658468"/>
            <a:ext cx="8629650" cy="55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FB9AA-7144-4826-A44F-C657CF40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63" y="829296"/>
            <a:ext cx="8696325" cy="51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10B5A-B59F-44B9-A57B-E3B44F18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91" y="652462"/>
            <a:ext cx="87344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3D83F-4387-4EAC-9C8A-C32D7531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37" y="705677"/>
            <a:ext cx="8507449" cy="54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C84A4-DA95-4F79-B0D2-88D2FA4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35" y="805069"/>
            <a:ext cx="8477250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8DC64-CE30-474D-B246-124A7331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954156"/>
            <a:ext cx="8560904" cy="5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4AD7DA-FF7F-4E4C-9A04-7FAA6326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5" y="548930"/>
            <a:ext cx="8521147" cy="57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2A106-BFEC-45F1-ADC2-138EE563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40" y="725556"/>
            <a:ext cx="8521148" cy="54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E423B-3EB0-4F38-85F0-EA1AFD41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85" y="584856"/>
            <a:ext cx="8943975" cy="56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5C299-CC7F-4013-8FBD-3D551463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81025"/>
            <a:ext cx="8534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00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66</Words>
  <Application>Microsoft Office PowerPoint</Application>
  <PresentationFormat>Widescreen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 Rounded MT Bold</vt:lpstr>
      <vt:lpstr>Calibri</vt:lpstr>
      <vt:lpstr>Century Gothic</vt:lpstr>
      <vt:lpstr>Wingdings 3</vt:lpstr>
      <vt:lpstr>Wisp</vt:lpstr>
      <vt:lpstr>ADVANCED ELECTRONICS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ELECTRONICS </dc:title>
  <dc:creator>user</dc:creator>
  <cp:lastModifiedBy>user</cp:lastModifiedBy>
  <cp:revision>34</cp:revision>
  <dcterms:created xsi:type="dcterms:W3CDTF">2020-11-09T06:59:16Z</dcterms:created>
  <dcterms:modified xsi:type="dcterms:W3CDTF">2020-11-09T08:15:04Z</dcterms:modified>
</cp:coreProperties>
</file>