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05426-DFBB-5144-AA82-50179E063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1A28A8-60DD-0E4E-8F1E-BE873ECE30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38DA0-D50A-C44A-9247-35ED0056E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FE61-BAE6-3441-9CBA-24A7B30E8E1C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CC4E4-04E2-0F40-A6DE-246AA05A3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B526F-FD7F-E446-8074-33AF11F8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6520-D4CC-4B4F-885A-EF6E31A53FA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4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296AA-E2EE-4447-98AA-6087C8CD0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A9D91E-7D7F-E44C-8FFB-7B489524B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61F0A-22D3-2F47-8179-4FAC9364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FE61-BAE6-3441-9CBA-24A7B30E8E1C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5E4C3-A284-ED44-B73F-DB5CEA602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DAE0D-A024-344B-82E9-1B2F8EBB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6520-D4CC-4B4F-885A-EF6E31A53FA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3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942442-AFEA-0044-AC6F-81F74562DF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2787ED-DD6F-5340-9D28-A24989A51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3D71A-4921-8543-9381-68F29FA80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FE61-BAE6-3441-9CBA-24A7B30E8E1C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17457-108E-1D44-AC92-CBA9698C4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8F3F3-DC3F-CA41-9D45-A4D1CA19A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6520-D4CC-4B4F-885A-EF6E31A53FA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63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02D97-E991-EA48-80C8-BFDDEEDFE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946D8-4610-244C-AD5C-A8BF2F417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808AB-91E5-484F-B9AE-8840BFB9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FE61-BAE6-3441-9CBA-24A7B30E8E1C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B596A-42BD-A54C-9A44-E590D8D4F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0AA1E-18D5-5F45-B7C2-620C08AA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6520-D4CC-4B4F-885A-EF6E31A53FA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0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D022E-CE7A-EC41-ADEF-EA1636688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D711D6-8334-0644-ADFD-3641AB144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D23A9-60C2-6B48-BCB6-D1680C095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FE61-BAE6-3441-9CBA-24A7B30E8E1C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C3F06-A441-D04D-B4AD-F4F5FDDFB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ECEE6-B5F7-5248-B81F-E6E3D0427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6520-D4CC-4B4F-885A-EF6E31A53FA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5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FE4B1-F84C-3F48-A68D-E267CA91A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F78D4-25E6-7A44-A4BB-408D88C07A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75BCF-DBA5-FC41-BA90-6BDC8BC0A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38B55-CFFE-4048-9D9E-904417F09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FE61-BAE6-3441-9CBA-24A7B30E8E1C}" type="datetimeFigureOut">
              <a:rPr lang="en-US"/>
              <a:t>9/1/2020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CD014-745A-854F-9056-944CE7D53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3DF13-B68A-8D45-A3E3-9DE4B2359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6520-D4CC-4B4F-885A-EF6E31A53FA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84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032ED-8634-1743-95E0-A95BA7B1A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17F11B-F413-DB47-87D2-5D78B3876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DFA9D9-E211-624C-9CE3-E7FAF0662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4D01F1-449D-D942-BBF1-067720A07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FAD9B4-9A81-0B4E-814A-801FC8AB32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4F0F28-5570-1E4D-9718-81C05331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FE61-BAE6-3441-9CBA-24A7B30E8E1C}" type="datetimeFigureOut">
              <a:rPr lang="en-US"/>
              <a:t>9/1/2020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AAE8C4-7639-834E-8221-021A308B5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0A279B-B94E-D14C-8A4A-B8B177108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6520-D4CC-4B4F-885A-EF6E31A53FA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09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81D96-D30C-7244-8F2B-8408E59A2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5E7D34-764C-BA4E-9794-4EF81165D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FE61-BAE6-3441-9CBA-24A7B30E8E1C}" type="datetimeFigureOut">
              <a:rPr lang="en-US"/>
              <a:t>9/1/2020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013CD8-5BE0-C144-9CE5-D69F8462D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21C144-2605-9E4A-9198-FB53B8357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6520-D4CC-4B4F-885A-EF6E31A53FA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9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6DA64E-1F87-AE4C-8D90-D175DBDDE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FE61-BAE6-3441-9CBA-24A7B30E8E1C}" type="datetimeFigureOut">
              <a:rPr lang="en-US"/>
              <a:t>9/1/2020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74CFF1-D46B-D84F-860A-86C5BA248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E51BC-22F5-B247-9E43-22FC1A20F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6520-D4CC-4B4F-885A-EF6E31A53FA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2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BA7C3-2A7D-AB4C-95B8-5FFD5F62B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B7E6A-C04F-BE43-A3FE-362BBAA32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F70951-4BB3-AA40-AC8B-7769E5882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C54F0-48EB-EE4D-94CB-5127E765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FE61-BAE6-3441-9CBA-24A7B30E8E1C}" type="datetimeFigureOut">
              <a:rPr lang="en-US"/>
              <a:t>9/1/2020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48C22-90A0-C04E-BE9E-4B584E93E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00D6E-A87C-A741-A1B8-AEB865180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6520-D4CC-4B4F-885A-EF6E31A53FA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7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32940-829E-F043-81F3-C9E70DE9D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D48062-F281-5340-9322-320355D898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A1FE2A-756C-0B4C-98D1-A3F260C94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4FB84-78FD-1C48-8BA9-494D1C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FE61-BAE6-3441-9CBA-24A7B30E8E1C}" type="datetimeFigureOut">
              <a:rPr lang="en-US"/>
              <a:t>9/1/2020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A95FE4-7E7E-D94D-BE48-910A3ECEF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6B6BC-95A0-8C40-AFCB-872C3EB2E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6520-D4CC-4B4F-885A-EF6E31A53FA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4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4228C9-1243-EA4E-8865-EA0758BEE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B04AE-2443-434D-9498-182CFA3CE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C66A3-352E-C741-8351-598F80B05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CFE61-BAE6-3441-9CBA-24A7B30E8E1C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3E806-1990-ED41-8D28-497A688AE8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6D3BF-84E9-2141-BB08-F54AEB608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06520-D4CC-4B4F-885A-EF6E31A53FA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6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583B0-1CA7-884D-8CAB-5BCB115899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35879A-583B-5746-8791-E32650B4D0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254D59C-0898-4F4C-9F0E-3BFE3BB4BD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246" y="719666"/>
            <a:ext cx="6333507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414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A5D67-AD2E-6C4C-986F-E3002631E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F9D9D0B-98A6-8A49-96CA-8A16D4FB0F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81" y="660797"/>
            <a:ext cx="11019235" cy="5516166"/>
          </a:xfrm>
        </p:spPr>
      </p:pic>
    </p:spTree>
    <p:extLst>
      <p:ext uri="{BB962C8B-B14F-4D97-AF65-F5344CB8AC3E}">
        <p14:creationId xmlns:p14="http://schemas.microsoft.com/office/powerpoint/2010/main" val="1929457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06E7D-9D1B-D949-A3A2-96568DB44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19F7423-5819-A847-97CB-9CBB034C48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6"/>
            <a:ext cx="10823972" cy="5811838"/>
          </a:xfrm>
        </p:spPr>
      </p:pic>
    </p:spTree>
    <p:extLst>
      <p:ext uri="{BB962C8B-B14F-4D97-AF65-F5344CB8AC3E}">
        <p14:creationId xmlns:p14="http://schemas.microsoft.com/office/powerpoint/2010/main" val="4130861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FE4B4-3426-CB41-B24C-07F9ECD65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3A774E6-AEAB-6C44-964B-9FCC14CFB7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66" y="178594"/>
            <a:ext cx="10197703" cy="5998369"/>
          </a:xfr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82B00222-9023-1940-AFFE-6CBFBBD25B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38" y="0"/>
            <a:ext cx="10854928" cy="613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083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32199-9B97-7F4D-BEF4-F5289AEB4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7F0AD11-D0E6-A243-BC24-CD198979A8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216753" cy="5811838"/>
          </a:xfrm>
        </p:spPr>
      </p:pic>
    </p:spTree>
    <p:extLst>
      <p:ext uri="{BB962C8B-B14F-4D97-AF65-F5344CB8AC3E}">
        <p14:creationId xmlns:p14="http://schemas.microsoft.com/office/powerpoint/2010/main" val="3069073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Unknown User</cp:lastModifiedBy>
  <cp:revision>1</cp:revision>
  <dcterms:created xsi:type="dcterms:W3CDTF">2020-09-01T04:38:27Z</dcterms:created>
  <dcterms:modified xsi:type="dcterms:W3CDTF">2020-09-01T04:43:25Z</dcterms:modified>
</cp:coreProperties>
</file>