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3EE7-90E4-CF45-B97C-A3993282445D}" type="datetimeFigureOut">
              <a:rPr lang="en-US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9C191-7931-C64F-AD49-9433E0DFDAE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5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B9C191-7931-C64F-AD49-9433E0DFDAE9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28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B9C191-7931-C64F-AD49-9433E0DFDAE9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9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E848-30E8-F34E-8758-03F880C7B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CF9BB-9F71-0347-A7B6-96A4D1D8F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CD29C-A2FB-184E-81B5-5A7AEA06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00199-8779-B444-AFE9-2D14A0F6A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A5D0B-A6D0-6B4A-8C67-5D402380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5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BDED4-F9C1-624A-B4C0-CF9B35676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C3B13-1809-D743-AB16-206910EF9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E2937-55FA-CD41-8A21-68DF65FD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80D8C-662C-8546-8086-CA587C64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B5615-7D46-7E48-A38E-0381F7A5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9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685C8B-2FA7-3543-969B-79A596155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71618-8A63-3245-9AB2-7CD1C62D9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6D1E-93A9-834F-8E59-E388DF70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4D337-0634-D94D-B031-BB800B8A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7970F-F2DE-5847-85CC-7C737954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5446-A53F-634A-8D96-34F3D8F31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71883-166C-8149-B1A4-1836AFFCB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D0717-9F04-6F49-8969-FD935CD76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DE062-2903-CF45-94A5-9A5FD18D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9DD2A-CB12-0D48-8785-568EC262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0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E0C7-F846-964A-803D-4694A64B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002ED-49CD-D942-85F5-305C6B3BB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27A7A-F9ED-4045-B51E-394F99B6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B9479-08CD-1F4B-82B0-E9FBE919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BAD0-16EF-B348-BD60-4A876231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6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AFF21-CA42-D849-9BC6-7A4C25B3C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8A489-03E4-244A-B6A1-9A48094CA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AF0B9-EFAB-1B43-8BA3-13366E3AE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83546-1D4A-994A-A226-16BA88CA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8A4E6-C8FD-DD47-8A55-55CD047D1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95095-C872-FB4A-B9F8-B247C02EA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3D3E7-47E1-004F-8FE1-08F88B4EB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D15E0-0BEA-5F4B-AEBF-A866A7B25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4C3B4-0844-8F44-9531-06D02A25C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55B61D-AFB7-4445-BA22-E077FA879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16A53-0FB8-A84A-99D6-1C691DB0E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85019-483E-404A-BE1E-AF71456F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1E0EC-0088-7F4A-83F7-2D6F9E74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99171E-F480-7D46-86C9-CF0D68946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7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DC5BE-E91A-9343-AA60-868D510D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D7ECE5-FF5B-2947-9D1B-5D089250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CB25D-9029-CF46-844F-D1130324D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C2CC9-297B-C847-99DF-3D1C7A40F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1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2DBD2-42D7-3249-9BD4-034EA7EE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231D08-C9D0-6340-8462-4F62CC45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7FF9E-3D40-B64B-8E86-C8F9106F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2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9F367-1002-364C-B5AA-27A31690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4272A-B52F-0740-BFBA-BD6BBC631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71F8B-5758-1F42-95F7-2DADF5FC8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59494-9415-3147-B1BE-39356527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980DC-41C2-AC4B-BBFC-23546D2F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B152D-2250-8148-B58E-2D4E3B043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5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0177B-D089-BF4B-90BD-6894767DF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16A92F-F000-AB4C-8EDB-4C6CA76B9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219A1-355D-C54D-A51F-43A85A38E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83B94-A2D5-6F41-B1DD-036BA4641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F9648-3B86-2148-B8F4-33510D67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50E4D-2675-764A-9FD6-6E4584A4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2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9A1134-FB18-2747-B0E6-A4161DA06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8EA57-68AE-BF48-B214-4A0FF5C24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00212-E5CD-594A-B2C7-34006A565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BC22-7C5C-2048-9E27-416336C598C3}" type="datetimeFigureOut">
              <a:rPr lang="en-US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45FAB-D78E-2141-A0DF-249E8F88C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44A30-5D2C-FE45-B1BB-697094973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76032-68A3-8749-A9AC-4F8CDAD427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9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44D3-748E-7247-B77C-9E8D057CF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1387"/>
            <a:ext cx="9144000" cy="4369991"/>
          </a:xfrm>
        </p:spPr>
        <p:txBody>
          <a:bodyPr/>
          <a:lstStyle/>
          <a:p>
            <a:r>
              <a:rPr lang="en-US" b="1"/>
              <a:t>ERROR IN CHEMICAL ANALYSIS</a:t>
            </a:r>
            <a:br>
              <a:rPr lang="en-US" b="1"/>
            </a:br>
            <a:r>
              <a:rPr lang="en-US" b="1"/>
              <a:t>Mrs. K.PUNITHA VALLI M.Sc., M.Phil.,(Ph.d.,)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63184-160C-9043-AB51-8F66AFE762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1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1EBC-8CA4-CF4F-A775-5114DECE1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7185458-B75A-C74B-8C4A-E0FC10941E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59" y="365125"/>
            <a:ext cx="10764441" cy="5811838"/>
          </a:xfrm>
        </p:spPr>
      </p:pic>
    </p:spTree>
    <p:extLst>
      <p:ext uri="{BB962C8B-B14F-4D97-AF65-F5344CB8AC3E}">
        <p14:creationId xmlns:p14="http://schemas.microsoft.com/office/powerpoint/2010/main" val="118039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4E89-2C7A-2C4C-930D-B04493B7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8CADB68-D74A-894E-A70D-51E9A70AE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224859"/>
          </a:xfrm>
        </p:spPr>
      </p:pic>
    </p:spTree>
    <p:extLst>
      <p:ext uri="{BB962C8B-B14F-4D97-AF65-F5344CB8AC3E}">
        <p14:creationId xmlns:p14="http://schemas.microsoft.com/office/powerpoint/2010/main" val="200166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706D-EA37-8B42-A053-2EF6CA62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D6F03AD-D0F0-3D44-A1B4-FD7E379FD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14313"/>
            <a:ext cx="10515600" cy="5962650"/>
          </a:xfrm>
        </p:spPr>
      </p:pic>
    </p:spTree>
    <p:extLst>
      <p:ext uri="{BB962C8B-B14F-4D97-AF65-F5344CB8AC3E}">
        <p14:creationId xmlns:p14="http://schemas.microsoft.com/office/powerpoint/2010/main" val="105397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590F-80D4-FF49-9C27-AE0E72B5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D33CA26-262D-CF4F-85D7-7D8BC25076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5811838"/>
          </a:xfrm>
        </p:spPr>
      </p:pic>
    </p:spTree>
    <p:extLst>
      <p:ext uri="{BB962C8B-B14F-4D97-AF65-F5344CB8AC3E}">
        <p14:creationId xmlns:p14="http://schemas.microsoft.com/office/powerpoint/2010/main" val="120539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69743-A0CE-C74B-A8CE-4D794A84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F81693B-1FEE-1C45-9664-912892D5F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301731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F5A13-C396-5B4B-882D-EDEFBEDF9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33884A3-748A-0E4B-9625-DAA304CE8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416638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1F1C3-3809-DD48-BBE9-3E2CBB5AA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9C650-C2A1-4241-9AC3-B48FF40E2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6594"/>
            <a:ext cx="10515600" cy="3653234"/>
          </a:xfrm>
        </p:spPr>
        <p:txBody>
          <a:bodyPr/>
          <a:lstStyle/>
          <a:p>
            <a:r>
              <a:rPr lang="en-US"/>
              <a:t>              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                          </a:t>
            </a:r>
            <a:r>
              <a:rPr lang="en-US" b="1"/>
              <a:t>THANK YOU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17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ERROR IN CHEMICAL ANALYSIS Mrs. K.PUNITHA VALLI M.Sc., M.Phil.,(Ph.d.,)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6</cp:revision>
  <dcterms:created xsi:type="dcterms:W3CDTF">2020-08-17T09:21:20Z</dcterms:created>
  <dcterms:modified xsi:type="dcterms:W3CDTF">2020-08-17T09:38:20Z</dcterms:modified>
</cp:coreProperties>
</file>