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theme" Target="theme/theme1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viewProps" Target="view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presProps" Target="presProps.xml" /><Relationship Id="rId5" Type="http://schemas.openxmlformats.org/officeDocument/2006/relationships/slide" Target="slides/slide4.xml" /><Relationship Id="rId10" Type="http://schemas.openxmlformats.org/officeDocument/2006/relationships/notesMaster" Target="notesMasters/notesMaster1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tableStyles" Target="tableStyles.xml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E43EE7-90E4-CF45-B97C-A3993282445D}" type="datetimeFigureOut">
              <a:rPr lang="en-US"/>
              <a:t>8/17/2020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B9C191-7931-C64F-AD49-9433E0DFDAE9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0586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 /><Relationship Id="rId1" Type="http://schemas.openxmlformats.org/officeDocument/2006/relationships/notesMaster" Target="../notesMasters/notesMaster1.xml" 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0B9C191-7931-C64F-AD49-9433E0DFDAE9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75287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b="1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0B9C191-7931-C64F-AD49-9433E0DFDAE9}" type="slidenum">
              <a:rPr lang="en-US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6998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7FE848-30E8-F34E-8758-03F880C7BD4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F6CF9BB-9F71-0347-A7B6-96A4D1D8F9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4CD29C-A2FB-184E-81B5-5A7AEA0644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2BC22-7C5C-2048-9E27-416336C598C3}" type="datetimeFigureOut">
              <a:rPr lang="en-US"/>
              <a:t>8/17/2020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F00199-8779-B444-AFE9-2D14A0F6A4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1A5D0B-A6D0-6B4A-8C67-5D402380A4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76032-68A3-8749-A9AC-4F8CDAD42734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87553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4BDED4-F9C1-624A-B4C0-CF9B356763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90C3B13-1809-D743-AB16-206910EF9A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1E2937-55FA-CD41-8A21-68DF65FD8A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2BC22-7C5C-2048-9E27-416336C598C3}" type="datetimeFigureOut">
              <a:rPr lang="en-US"/>
              <a:t>8/17/2020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380D8C-662C-8546-8086-CA587C64A7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2B5615-7D46-7E48-A38E-0381F7A52C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76032-68A3-8749-A9AC-4F8CDAD42734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6986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D685C8B-2FA7-3543-969B-79A596155BE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B571618-8A63-3245-9AB2-7CD1C62D9C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0B6D1E-93A9-834F-8E59-E388DF7026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2BC22-7C5C-2048-9E27-416336C598C3}" type="datetimeFigureOut">
              <a:rPr lang="en-US"/>
              <a:t>8/17/2020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04D337-0634-D94D-B031-BB800B8ABD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77970F-F2DE-5847-85CC-7C73795447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76032-68A3-8749-A9AC-4F8CDAD42734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1956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155446-A53F-634A-8D96-34F3D8F31F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271883-166C-8149-B1A4-1836AFFCBF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2D0717-9F04-6F49-8969-FD935CD762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2BC22-7C5C-2048-9E27-416336C598C3}" type="datetimeFigureOut">
              <a:rPr lang="en-US"/>
              <a:t>8/17/2020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0DE062-2903-CF45-94A5-9A5FD18DE3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09DD2A-CB12-0D48-8785-568EC26243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76032-68A3-8749-A9AC-4F8CDAD42734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5065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E6E0C7-F846-964A-803D-4694A64B8B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3002ED-49CD-D942-85F5-305C6B3BBA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D27A7A-F9ED-4045-B51E-394F99B645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2BC22-7C5C-2048-9E27-416336C598C3}" type="datetimeFigureOut">
              <a:rPr lang="en-US"/>
              <a:t>8/17/2020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8B9479-08CD-1F4B-82B0-E9FBE919F9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23BAD0-16EF-B348-BD60-4A8762311D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76032-68A3-8749-A9AC-4F8CDAD42734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5614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EAFF21-CA42-D849-9BC6-7A4C25B3C3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A8A489-03E4-244A-B6A1-9A48094CA5F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D0AF0B9-EFAB-1B43-8BA3-13366E3AE6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1B83546-1D4A-994A-A226-16BA88CA36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2BC22-7C5C-2048-9E27-416336C598C3}" type="datetimeFigureOut">
              <a:rPr lang="en-US"/>
              <a:t>8/17/2020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18A4E6-C8FD-DD47-8A55-55CD047D15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995095-C872-FB4A-B9F8-B247C02EA9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76032-68A3-8749-A9AC-4F8CDAD42734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8375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83D3E7-47E1-004F-8FE1-08F88B4EB3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8D15E0-0BEA-5F4B-AEBF-A866A7B254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314C3B4-0844-8F44-9531-06D02A25CB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155B61D-AFB7-4445-BA22-E077FA87947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8916A53-0FB8-A84A-99D6-1C691DB0ED3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CA85019-483E-404A-BE1E-AF71456FED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2BC22-7C5C-2048-9E27-416336C598C3}" type="datetimeFigureOut">
              <a:rPr lang="en-US"/>
              <a:t>8/17/2020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FA1E0EC-0088-7F4A-83F7-2D6F9E74D7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B99171E-F480-7D46-86C9-CF0D689463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76032-68A3-8749-A9AC-4F8CDAD42734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7702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1DC5BE-E91A-9343-AA60-868D510DE3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9D7ECE5-FF5B-2947-9D1B-5D089250C1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2BC22-7C5C-2048-9E27-416336C598C3}" type="datetimeFigureOut">
              <a:rPr lang="en-US"/>
              <a:t>8/17/2020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CECB25D-9029-CF46-844F-D1130324D2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B6C2CC9-297B-C847-99DF-3D1C7A40F4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76032-68A3-8749-A9AC-4F8CDAD42734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5152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392DBD2-42D7-3249-9BD4-034EA7EEC3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2BC22-7C5C-2048-9E27-416336C598C3}" type="datetimeFigureOut">
              <a:rPr lang="en-US"/>
              <a:t>8/17/2020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6231D08-C9D0-6340-8462-4F62CC45D3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4A7FF9E-3D40-B64B-8E86-C8F9106F4D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76032-68A3-8749-A9AC-4F8CDAD42734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7268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B9F367-1002-364C-B5AA-27A3169089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A4272A-B52F-0740-BFBA-BD6BBC6319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E271F8B-5758-1F42-95F7-2DADF5FC8D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959494-9415-3147-B1BE-3935652758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2BC22-7C5C-2048-9E27-416336C598C3}" type="datetimeFigureOut">
              <a:rPr lang="en-US"/>
              <a:t>8/17/2020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5980DC-41C2-AC4B-BBFC-23546D2FA3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CAB152D-2250-8148-B58E-2D4E3B0437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76032-68A3-8749-A9AC-4F8CDAD42734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3505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40177B-D089-BF4B-90BD-6894767DF6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716A92F-F000-AB4C-8EDB-4C6CA76B90C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76219A1-355D-C54D-A51F-43A85A38EF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EF83B94-A2D5-6F41-B1DD-036BA4641E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2BC22-7C5C-2048-9E27-416336C598C3}" type="datetimeFigureOut">
              <a:rPr lang="en-US"/>
              <a:t>8/17/2020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99F9648-3B86-2148-B8F4-33510D67DB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4350E4D-2675-764A-9FD6-6E4584A4C6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76032-68A3-8749-A9AC-4F8CDAD42734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423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99A1134-FB18-2747-B0E6-A4161DA06C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28EA57-68AE-BF48-B214-4A0FF5C246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F00212-E5CD-594A-B2C7-34006A5655C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E2BC22-7C5C-2048-9E27-416336C598C3}" type="datetimeFigureOut">
              <a:rPr lang="en-US"/>
              <a:t>8/17/2020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E45FAB-D78E-2141-A0DF-249E8F88C4D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B44A30-5D2C-FE45-B1BB-697094973BC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976032-68A3-8749-A9AC-4F8CDAD42734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6918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 /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 /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 /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 /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 /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 /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44D3-748E-7247-B77C-9E8D057CFE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941387"/>
            <a:ext cx="9144000" cy="4369991"/>
          </a:xfrm>
        </p:spPr>
        <p:txBody>
          <a:bodyPr/>
          <a:lstStyle/>
          <a:p>
            <a:r>
              <a:rPr lang="en-US" b="1"/>
              <a:t>ERROR IN CHEMICAL ANALYSIS</a:t>
            </a:r>
            <a:br>
              <a:rPr lang="en-US" b="1"/>
            </a:br>
            <a:r>
              <a:rPr lang="en-US" b="1"/>
              <a:t>Mrs. K.PUNITHA VALLI M.Sc., M.Phil.,(Ph.d.,)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0F63184-160C-9043-AB51-8F66AFE7625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9142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001EBC-8CA4-CF4F-A775-5114DECE12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A7185458-B75A-C74B-8C4A-E0FC10941EE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359" y="365125"/>
            <a:ext cx="10764441" cy="5811838"/>
          </a:xfrm>
        </p:spPr>
      </p:pic>
    </p:spTree>
    <p:extLst>
      <p:ext uri="{BB962C8B-B14F-4D97-AF65-F5344CB8AC3E}">
        <p14:creationId xmlns:p14="http://schemas.microsoft.com/office/powerpoint/2010/main" val="11803960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EE4E89-2C7A-2C4C-930D-B04493B723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48CADB68-D74A-894E-A70D-51E9A70AEE0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65125"/>
            <a:ext cx="10515600" cy="5224859"/>
          </a:xfrm>
        </p:spPr>
      </p:pic>
    </p:spTree>
    <p:extLst>
      <p:ext uri="{BB962C8B-B14F-4D97-AF65-F5344CB8AC3E}">
        <p14:creationId xmlns:p14="http://schemas.microsoft.com/office/powerpoint/2010/main" val="20016619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C5706D-EA37-8B42-A053-2EF6CA6271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BD6F03AD-D0F0-3D44-A1B4-FD7E379FD51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1" y="214313"/>
            <a:ext cx="10515600" cy="5962650"/>
          </a:xfrm>
        </p:spPr>
      </p:pic>
    </p:spTree>
    <p:extLst>
      <p:ext uri="{BB962C8B-B14F-4D97-AF65-F5344CB8AC3E}">
        <p14:creationId xmlns:p14="http://schemas.microsoft.com/office/powerpoint/2010/main" val="10539722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EB590F-80D4-FF49-9C27-AE0E72B5A4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2D33CA26-262D-CF4F-85D7-7D8BC250766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65125"/>
            <a:ext cx="10515599" cy="5811838"/>
          </a:xfrm>
        </p:spPr>
      </p:pic>
    </p:spTree>
    <p:extLst>
      <p:ext uri="{BB962C8B-B14F-4D97-AF65-F5344CB8AC3E}">
        <p14:creationId xmlns:p14="http://schemas.microsoft.com/office/powerpoint/2010/main" val="12053907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A69743-A0CE-C74B-A8CE-4D794A84A5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BF81693B-1FEE-1C45-9664-912892D5FA4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65125"/>
            <a:ext cx="10515600" cy="5811838"/>
          </a:xfrm>
        </p:spPr>
      </p:pic>
    </p:spTree>
    <p:extLst>
      <p:ext uri="{BB962C8B-B14F-4D97-AF65-F5344CB8AC3E}">
        <p14:creationId xmlns:p14="http://schemas.microsoft.com/office/powerpoint/2010/main" val="30173146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2F5A13-C396-5B4B-882D-EDEFBEDF98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E33884A3-748A-0E4B-9625-DAA304CE85F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65125"/>
            <a:ext cx="10515600" cy="5811838"/>
          </a:xfrm>
        </p:spPr>
      </p:pic>
    </p:spTree>
    <p:extLst>
      <p:ext uri="{BB962C8B-B14F-4D97-AF65-F5344CB8AC3E}">
        <p14:creationId xmlns:p14="http://schemas.microsoft.com/office/powerpoint/2010/main" val="41663886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81F1C3-3809-DD48-BBE9-3E2CBB5AA4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E9C650-C2A1-4241-9AC3-B48FF40E2C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86594"/>
            <a:ext cx="10515600" cy="3653234"/>
          </a:xfrm>
        </p:spPr>
        <p:txBody>
          <a:bodyPr/>
          <a:lstStyle/>
          <a:p>
            <a:r>
              <a:rPr lang="en-US"/>
              <a:t>               </a:t>
            </a:r>
          </a:p>
          <a:p>
            <a:endParaRPr lang="en-US"/>
          </a:p>
          <a:p>
            <a:endParaRPr lang="en-US"/>
          </a:p>
          <a:p>
            <a:endParaRPr lang="en-US"/>
          </a:p>
          <a:p>
            <a:r>
              <a:rPr lang="en-US"/>
              <a:t>                                 </a:t>
            </a:r>
            <a:r>
              <a:rPr lang="en-US" b="1"/>
              <a:t>THANK YOU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6172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8</Slides>
  <Notes>2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ERROR IN CHEMICAL ANALYSIS Mrs. K.PUNITHA VALLI M.Sc., M.Phil.,(Ph.d.,)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Unknown User</dc:creator>
  <cp:lastModifiedBy>Unknown User</cp:lastModifiedBy>
  <cp:revision>6</cp:revision>
  <dcterms:created xsi:type="dcterms:W3CDTF">2020-08-17T09:21:20Z</dcterms:created>
  <dcterms:modified xsi:type="dcterms:W3CDTF">2020-08-17T09:38:20Z</dcterms:modified>
</cp:coreProperties>
</file>