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</p:sldIdLst>
  <p:sldSz type="screen16x9" cy="6858000" cx="12192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slideViewPr>
    <p:cSldViewPr>
      <p:cViewPr>
        <p:scale>
          <a:sx n="0" d="0"/>
          <a:sy n="0" d="0"/>
        </p:scale>
        <p:origin x="0" y="0"/>
      </p:cViewPr>
    </p:cSldViewPr>
  </p:slideViewPr>
  <p:gridSpacing cx="76200" cy="7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tableStyles" Target="tableStyles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656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0A53BBCE-B0A0-AB4E-8707-E6F62D1B3CAE}" type="datetimeFigureOut">
              <a:rPr lang="en-US"/>
              <a:t>8/4/2020</a:t>
            </a:fld>
            <a:endParaRPr lang="en-US"/>
          </a:p>
        </p:txBody>
      </p:sp>
      <p:sp>
        <p:nvSpPr>
          <p:cNvPr id="1048657" name="Slide Image Placeholder 3"/>
          <p:cNvSpPr>
            <a:spLocks noChangeAspect="1" noRot="1" noGrp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en-US"/>
          </a:p>
        </p:txBody>
      </p:sp>
      <p:sp>
        <p:nvSpPr>
          <p:cNvPr id="1048658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/>
        </p:spPr>
        <p:txBody>
          <a:bodyPr bIns="45720" lIns="91440" rIns="91440" rtlCol="0" tIns="45720" vert="horz"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59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660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28B0E37C-3801-8D4B-B95A-D233C192CA53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0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en-US"/>
          </a:p>
        </p:txBody>
      </p:sp>
      <p:sp>
        <p:nvSpPr>
          <p:cNvPr id="1048603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28B0E37C-3801-8D4B-B95A-D233C192CA53}" type="slidenum">
              <a:rPr lang="en-US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595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485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EF8B762-C386-334E-A108-1E092C552B67}" type="datetimeFigureOut">
              <a:rPr lang="en-US"/>
              <a:t>8/4/2020</a:t>
            </a:fld>
            <a:endParaRPr lang="en-US"/>
          </a:p>
        </p:txBody>
      </p:sp>
      <p:sp>
        <p:nvSpPr>
          <p:cNvPr id="10485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E44BA16-B80F-7944-800E-ABCBD703DA66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</a:p>
        </p:txBody>
      </p:sp>
      <p:sp>
        <p:nvSpPr>
          <p:cNvPr id="104862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EF8B762-C386-334E-A108-1E092C552B67}" type="datetimeFigureOut">
              <a:rPr lang="en-US"/>
              <a:t>8/4/2020</a:t>
            </a:fld>
            <a:endParaRPr lang="en-US"/>
          </a:p>
        </p:txBody>
      </p:sp>
      <p:sp>
        <p:nvSpPr>
          <p:cNvPr id="10486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E44BA16-B80F-7944-800E-ABCBD703DA66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p>
            <a:r>
              <a:rPr lang="en-US"/>
              <a:t>Click to edit Master title style</a:t>
            </a:r>
          </a:p>
        </p:txBody>
      </p:sp>
      <p:sp>
        <p:nvSpPr>
          <p:cNvPr id="104861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EF8B762-C386-334E-A108-1E092C552B67}" type="datetimeFigureOut">
              <a:rPr lang="en-US"/>
              <a:t>8/4/2020</a:t>
            </a:fld>
            <a:endParaRPr lang="en-US"/>
          </a:p>
        </p:txBody>
      </p:sp>
      <p:sp>
        <p:nvSpPr>
          <p:cNvPr id="10486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E44BA16-B80F-7944-800E-ABCBD703DA66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EF8B762-C386-334E-A108-1E092C552B67}" type="datetimeFigureOut">
              <a:rPr lang="en-US"/>
              <a:t>8/4/2020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E44BA16-B80F-7944-800E-ABCBD703DA66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28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2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EF8B762-C386-334E-A108-1E092C552B67}" type="datetimeFigureOut">
              <a:rPr lang="en-US"/>
              <a:t>8/4/2020</a:t>
            </a:fld>
            <a:endParaRPr lang="en-US"/>
          </a:p>
        </p:txBody>
      </p:sp>
      <p:sp>
        <p:nvSpPr>
          <p:cNvPr id="10486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E44BA16-B80F-7944-800E-ABCBD703DA66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</a:p>
        </p:txBody>
      </p:sp>
      <p:sp>
        <p:nvSpPr>
          <p:cNvPr id="104863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3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3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EF8B762-C386-334E-A108-1E092C552B67}" type="datetimeFigureOut">
              <a:rPr lang="en-US"/>
              <a:t>8/4/2020</a:t>
            </a:fld>
            <a:endParaRPr lang="en-US"/>
          </a:p>
        </p:txBody>
      </p:sp>
      <p:sp>
        <p:nvSpPr>
          <p:cNvPr id="104863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3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E44BA16-B80F-7944-800E-ABCBD703DA66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p>
            <a:r>
              <a:rPr lang="en-US"/>
              <a:t>Click to edit Master title style</a:t>
            </a:r>
          </a:p>
        </p:txBody>
      </p:sp>
      <p:sp>
        <p:nvSpPr>
          <p:cNvPr id="1048639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40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42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EF8B762-C386-334E-A108-1E092C552B67}" type="datetimeFigureOut">
              <a:rPr lang="en-US"/>
              <a:t>8/4/2020</a:t>
            </a:fld>
            <a:endParaRPr lang="en-US"/>
          </a:p>
        </p:txBody>
      </p:sp>
      <p:sp>
        <p:nvSpPr>
          <p:cNvPr id="1048644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E44BA16-B80F-7944-800E-ABCBD703DA66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</a:p>
        </p:txBody>
      </p:sp>
      <p:sp>
        <p:nvSpPr>
          <p:cNvPr id="104860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EF8B762-C386-334E-A108-1E092C552B67}" type="datetimeFigureOut">
              <a:rPr lang="en-US"/>
              <a:t>8/4/2020</a:t>
            </a:fld>
            <a:endParaRPr lang="en-US"/>
          </a:p>
        </p:txBody>
      </p:sp>
      <p:sp>
        <p:nvSpPr>
          <p:cNvPr id="104860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E44BA16-B80F-7944-800E-ABCBD703DA66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EF8B762-C386-334E-A108-1E092C552B67}" type="datetimeFigureOut">
              <a:rPr lang="en-US"/>
              <a:t>8/4/2020</a:t>
            </a:fld>
            <a:endParaRPr lang="en-US"/>
          </a:p>
        </p:txBody>
      </p:sp>
      <p:sp>
        <p:nvSpPr>
          <p:cNvPr id="104864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E44BA16-B80F-7944-800E-ABCBD703DA66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50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51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EF8B762-C386-334E-A108-1E092C552B67}" type="datetimeFigureOut">
              <a:rPr lang="en-US"/>
              <a:t>8/4/2020</a:t>
            </a:fld>
            <a:endParaRPr lang="en-US"/>
          </a:p>
        </p:txBody>
      </p:sp>
      <p:sp>
        <p:nvSpPr>
          <p:cNvPr id="10486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E44BA16-B80F-7944-800E-ABCBD703DA66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17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18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1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EF8B762-C386-334E-A108-1E092C552B67}" type="datetimeFigureOut">
              <a:rPr lang="en-US"/>
              <a:t>8/4/2020</a:t>
            </a:fld>
            <a:endParaRPr lang="en-US"/>
          </a:p>
        </p:txBody>
      </p:sp>
      <p:sp>
        <p:nvSpPr>
          <p:cNvPr id="104862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2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E44BA16-B80F-7944-800E-ABCBD703DA66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/>
              <a:t>Click to edit Master title style</a:t>
            </a:r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8B762-C386-334E-A108-1E092C552B67}" type="datetimeFigureOut">
              <a:rPr lang="en-US"/>
              <a:t>8/4/2020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4BA16-B80F-7944-800E-ABCBD703DA66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ctrTitle"/>
          </p:nvPr>
        </p:nvSpPr>
        <p:spPr>
          <a:xfrm>
            <a:off x="776882" y="362744"/>
            <a:ext cx="10638235" cy="5357812"/>
          </a:xfrm>
        </p:spPr>
        <p:txBody>
          <a:bodyPr>
            <a:normAutofit/>
          </a:bodyPr>
          <a:p>
            <a:r>
              <a:rPr lang="en-US"/>
              <a:t>FACTORS AFFECTING ADSORPTION</a:t>
            </a:r>
            <a:br>
              <a:rPr lang="en-US"/>
            </a:br>
            <a:r>
              <a:rPr lang="en-US"/>
              <a:t>                   K.PUNITHA VALLI M.Sc.,M.Phil., (Ph.d.,)</a:t>
            </a:r>
            <a:br>
              <a:rPr lang="en-US"/>
            </a:br>
            <a:endParaRPr lang="en-US"/>
          </a:p>
        </p:txBody>
      </p:sp>
      <p:sp>
        <p:nvSpPr>
          <p:cNvPr id="1048600" name="Subtitle 2"/>
          <p:cNvSpPr>
            <a:spLocks noGrp="1"/>
          </p:cNvSpPr>
          <p:nvPr>
            <p:ph type="subTitle" idx="1"/>
          </p:nvPr>
        </p:nvSpPr>
        <p:spPr>
          <a:xfrm>
            <a:off x="776882" y="1523404"/>
            <a:ext cx="10778134" cy="3811191"/>
          </a:xfrm>
        </p:spPr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pic>
        <p:nvPicPr>
          <p:cNvPr id="2097153" name="Picture 4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589359" y="365125"/>
            <a:ext cx="11126391" cy="581183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pic>
        <p:nvPicPr>
          <p:cNvPr id="2097154" name="Picture 4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321470" y="125016"/>
            <a:ext cx="11590734" cy="6732984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pic>
        <p:nvPicPr>
          <p:cNvPr id="2097155" name="Picture 4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303609" y="-285750"/>
            <a:ext cx="11447860" cy="646271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pic>
        <p:nvPicPr>
          <p:cNvPr id="2097152" name="Picture 4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285750" y="607219"/>
            <a:ext cx="11626453" cy="556974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61" name=""/>
          <p:cNvSpPr txBox="1"/>
          <p:nvPr/>
        </p:nvSpPr>
        <p:spPr>
          <a:xfrm>
            <a:off x="3810000" y="3251200"/>
            <a:ext cx="4572000" cy="929640"/>
          </a:xfrm>
          <a:prstGeom prst="rect"/>
        </p:spPr>
        <p:txBody>
          <a:bodyPr rtlCol="0" wrap="square">
            <a:spAutoFit/>
          </a:bodyPr>
          <a:p>
            <a:r>
              <a:rPr sz="2800" lang="en-US">
                <a:solidFill>
                  <a:srgbClr val="000000"/>
                </a:solidFill>
              </a:rPr>
              <a:t>
           THANK YOU</a:t>
            </a:r>
            <a:endParaRPr sz="2800"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FACTORS AFFECTING ADSORPTION                    K.PUNITHA VALLI M.Sc.,M.Phil., (Ph.d.,) </dc:title>
  <dc:creator>punithachem2011@gmail.com</dc:creator>
  <cp:lastModifiedBy>punithachem2011@gmail.com</cp:lastModifiedBy>
  <dcterms:created xsi:type="dcterms:W3CDTF">2020-08-02T21:05:50Z</dcterms:created>
  <dcterms:modified xsi:type="dcterms:W3CDTF">2020-08-05T10:56:25Z</dcterms:modified>
</cp:coreProperties>
</file>