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CFB-4FD5-41C9-B48B-1EDE5E2265BC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6ED91-1557-44CE-94A5-E5ABE153F9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chemistry/carbon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yjus.com/chemistry/pesticides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ganic-chemistry.org/namedreactions/schmidt-reaction.shtm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rganic-chemistry.org/namedreactions/curtius-rearrangement.s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Rearrangement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914400" y="609600"/>
            <a:ext cx="7315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Mechanism of the Beckmann Rearrangement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                                                                          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 descr="https://www.organic-chemistry.org/namedreactions/beckma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905000"/>
            <a:ext cx="3962400" cy="1828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3429000"/>
            <a:ext cx="7620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enerally have a high barrier to inversion, and accordingly this reaction is envisioned to proceed by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protonation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oxime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hydroxyl, followed by migration of the alkyl substituent "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trans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" to nitrogen. The N-O bond is simultaneously cleaved with the expulsion of water, so that formation of a free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nitrene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is avoided.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Oximes generally have a high barrier to inversion, and accordingly this reaction is envisioned to proceed by protonation of the oxime hydroxyl, followed by migration of the alkyl substituent "</a:t>
            </a:r>
            <a:r>
              <a:rPr kumimoji="0" lang="en-US" sz="9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" to nitrogen. The N-O bond is simultaneously cleaved with the expulsion of water, so that formation of a free nitrene is avoided.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https://www.organic-chemistry.org/namedreactions/beckma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825" y="-1668463"/>
            <a:ext cx="3686175" cy="1047750"/>
          </a:xfrm>
          <a:prstGeom prst="rect">
            <a:avLst/>
          </a:prstGeom>
          <a:noFill/>
        </p:spPr>
      </p:pic>
      <p:pic>
        <p:nvPicPr>
          <p:cNvPr id="23555" name="Picture 3" descr="https://www.organic-chemistry.org/namedreactions/beckma1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371600"/>
            <a:ext cx="6477000" cy="2981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295400"/>
            <a:ext cx="7620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rearrangement is a very important process in organic chemistry for the conversion of 1,2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diols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into carbonyl compounds containing a carbon oxygen double bond. This is done via a 1,2-migration which takes place under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acyl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conditions.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838200"/>
            <a:ext cx="7315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Rearrangement Process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rearrangement process takes place via a 1,2-rearrangement as discussed earlier. This rearrangement involves the shift of two adjacent atoms. This reaction is a result of the work of the German chemist William Rudolph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Fittig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who first described it in the year 1860.</a:t>
            </a:r>
          </a:p>
          <a:p>
            <a:pPr algn="just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Pinacolone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compound which has two hydroxyl groups, each attached to a vicinal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/>
              </a:rPr>
              <a:t>carbon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atom. It is a solid organic compound which is white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91927"/>
            <a:ext cx="9144000" cy="98426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79331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 IUPAC name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is 3,3-dimethyl-2-butanone.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is a very important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ketone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. It has a peppermint like or camphor like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odour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and appears to be a colorless liquid.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813588"/>
                </a:solidFill>
                <a:effectLst/>
                <a:latin typeface="Times New Roman" pitchFamily="18" charset="0"/>
                <a:cs typeface="Times New Roman" pitchFamily="18" charset="0"/>
              </a:rPr>
              <a:t>Pinacol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813588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813588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813588"/>
                </a:solidFill>
                <a:effectLst/>
                <a:latin typeface="Times New Roman" pitchFamily="18" charset="0"/>
                <a:cs typeface="Times New Roman" pitchFamily="18" charset="0"/>
              </a:rPr>
              <a:t> Reaction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pinacol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rearrangement proceeds through the formation of an intermediate which is positively charged. The methyl group in this intermediate proceeds to migrate from one carbon to another. This reaction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can be given by: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en-US" sz="2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</a:br>
            <a:endParaRPr kumimoji="0" lang="en-US" sz="21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Roboto"/>
              <a:cs typeface="Arial" pitchFamily="34" charset="0"/>
            </a:endParaRPr>
          </a:p>
        </p:txBody>
      </p:sp>
      <p:pic>
        <p:nvPicPr>
          <p:cNvPr id="1026" name="Picture 2" descr="Pinacol Pinacolone Rearrangement Rea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648200"/>
            <a:ext cx="8164286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751344"/>
            <a:ext cx="7772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Rearrangement Mechanism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rearrangement mechanism proceeds via four steps. Each of these steps are explained below.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Step 1: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Since the reaction is carried out in an acidic medium, the hydroxide group of 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protonated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by the acid.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Step 2: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Water is now removed from the compound, leaving behind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This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tertiary and therefore stable.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Step 3: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methyl group shifts to the positively charged carbon in a rearrangement of the compound.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Step 4: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oxygen atom which is doubly bonded to the carbon is now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deprotonated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giving rise to the required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reaction mechanism can be illustrated as: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This reaction mechanism can be illustrated as: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  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>Thus, the required Pinacolone product is generated. It is important to note that this rearrangement is regioselective in nature. The rearrangement of the more stable carbocation yields the major product.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en-US" sz="210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Roboto"/>
                <a:cs typeface="Arial" pitchFamily="34" charset="0"/>
              </a:rPr>
            </a:br>
            <a:endParaRPr kumimoji="0" lang="en-US" sz="21000" b="0" i="0" u="none" strike="noStrike" cap="none" normalizeH="0" baseline="0" smtClean="0">
              <a:ln>
                <a:noFill/>
              </a:ln>
              <a:solidFill>
                <a:srgbClr val="333333"/>
              </a:solidFill>
              <a:effectLst/>
              <a:latin typeface="Roboto"/>
              <a:cs typeface="Arial" pitchFamily="34" charset="0"/>
            </a:endParaRPr>
          </a:p>
        </p:txBody>
      </p:sp>
      <p:pic>
        <p:nvPicPr>
          <p:cNvPr id="17410" name="Picture 2" descr="Pinacol Pinacolone Rearrangement Mechani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685800"/>
            <a:ext cx="7143750" cy="333375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38200" y="4267200"/>
            <a:ext cx="7848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Thus, the required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product is generated. It is important to note that this rearrangement 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regioselective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nature. The rearrangement of the more stable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carbocation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yields the major product.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4800" y="304800"/>
            <a:ext cx="8534400" cy="59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813588"/>
                </a:solidFill>
                <a:effectLst/>
                <a:latin typeface="Times New Roman" pitchFamily="18" charset="0"/>
                <a:cs typeface="Times New Roman" pitchFamily="18" charset="0"/>
              </a:rPr>
              <a:t>Uses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813588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813588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 uses of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product produced from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rearrangement include: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is used in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3AD21"/>
                </a:solidFill>
                <a:effectLst/>
                <a:latin typeface="Times New Roman" pitchFamily="18" charset="0"/>
                <a:cs typeface="Times New Roman" pitchFamily="18" charset="0"/>
                <a:hlinkClick r:id="rId2"/>
              </a:rPr>
              <a:t>Pesticides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Fungicides, and Herbicides.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is used to prepare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cyanoguanidine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drug –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pinacidil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Another drug use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is its use in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Stiripentol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which is used to treat epilepsy.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is used to produce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triadimefon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which is used to control fungal diseases in agriculture.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The primary applications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pinacolone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are in the drug industry.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967335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Beckmann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Rearrangement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7" name="Picture 7" descr="https://www.organic-chemistry.org/namedreactions/beckma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066800"/>
            <a:ext cx="6400800" cy="16764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914400" y="2667000"/>
            <a:ext cx="6781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acid-induced rearrangement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oximes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give amides.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reaction is related to the Hofmann and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/>
              </a:rPr>
              <a:t>Schmidt Reactions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and the 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hlinkClick r:id="rId4"/>
              </a:rPr>
              <a:t>Curtius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4"/>
              </a:rPr>
              <a:t> Rearrangement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in that an electropositive nitrogen is formed that initiates an alkyl migration.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456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Pinacol Pinacolone Rearrangement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4</cp:revision>
  <dcterms:created xsi:type="dcterms:W3CDTF">2020-08-16T09:55:57Z</dcterms:created>
  <dcterms:modified xsi:type="dcterms:W3CDTF">2020-08-16T10:33:07Z</dcterms:modified>
</cp:coreProperties>
</file>