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257" r:id="rId4"/>
    <p:sldId id="258" r:id="rId5"/>
    <p:sldId id="259" r:id="rId6"/>
    <p:sldId id="260" r:id="rId7"/>
    <p:sldId id="261" r:id="rId8"/>
    <p:sldId id="272" r:id="rId9"/>
    <p:sldId id="271" r:id="rId10"/>
    <p:sldId id="262" r:id="rId11"/>
    <p:sldId id="266" r:id="rId12"/>
    <p:sldId id="263" r:id="rId13"/>
    <p:sldId id="264" r:id="rId14"/>
    <p:sldId id="268" r:id="rId15"/>
    <p:sldId id="267" r:id="rId16"/>
    <p:sldId id="274" r:id="rId17"/>
    <p:sldId id="265" r:id="rId18"/>
    <p:sldId id="273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slide" Target="slides/slide17.xml" /><Relationship Id="rId3" Type="http://schemas.openxmlformats.org/officeDocument/2006/relationships/slide" Target="slides/slide2.xml" /><Relationship Id="rId21" Type="http://schemas.openxmlformats.org/officeDocument/2006/relationships/viewProps" Target="viewProps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23" Type="http://schemas.openxmlformats.org/officeDocument/2006/relationships/tableStyles" Target="tableStyles.xml" /><Relationship Id="rId10" Type="http://schemas.openxmlformats.org/officeDocument/2006/relationships/slide" Target="slides/slide9.xml" /><Relationship Id="rId19" Type="http://schemas.openxmlformats.org/officeDocument/2006/relationships/slide" Target="slides/slide18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Relationship Id="rId22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BF94FC-83F7-7745-BB5E-6706390213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761EA02-D8E6-1E4E-BDC1-337843051B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A071EC-CC0E-F048-8272-3BEE77677E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801DD-AC42-C347-8BC7-1895402D584A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8F449A-B5A0-834E-96EE-07A597BEAB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4D85DF-9817-FB4E-8D67-B19AE1D5CD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1484D-F4C2-0045-86E3-4C40347D2F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4554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F1F4DE-37E4-2A49-9CFA-96F816C8DE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515B28-FAB6-224F-91B4-24DC43F40F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34D8BD-BE6A-0B48-8BD1-2343B33C31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801DD-AC42-C347-8BC7-1895402D584A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2C8D60-016E-8D45-87DA-0CD1DDFB1D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45C3E0-D6CE-5746-A0ED-18A19E0D4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1484D-F4C2-0045-86E3-4C40347D2F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275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94AA406-8D3F-D844-B097-D44E7E26650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4A504D-A28F-B24C-940C-4E7A26F6F0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6738A7-6006-294F-84DE-B5583595B6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801DD-AC42-C347-8BC7-1895402D584A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3FB915-FAFD-F845-839F-133B46C696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F45EC9-6EBE-5F4E-9B56-33FE39557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1484D-F4C2-0045-86E3-4C40347D2F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108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397993-70D3-7548-A237-5D2604569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6C7186-DFDC-044D-80F3-CF6F958871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5A5338-1511-A24B-8448-E75138A68F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801DD-AC42-C347-8BC7-1895402D584A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B8A00F-5F9F-1644-9501-127D74D325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2C7B69-0449-C44C-B0E5-5FC5F02411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1484D-F4C2-0045-86E3-4C40347D2F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7129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CC1E31-4F0B-9C4A-8D5A-9C08F45FE7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921545-55B8-5B43-B409-57D1F6A590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0827EB-9CE3-F94E-A2E1-F9EFAB75E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801DD-AC42-C347-8BC7-1895402D584A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AD94B3-EF94-D640-B0B7-D493F8F0C4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5E0B58-A82E-5844-8E2F-9B5185F740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1484D-F4C2-0045-86E3-4C40347D2F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676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2F35C4-1858-BA45-9A78-33172650F3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E9CF1A-7A99-B74D-AA24-9A3431AEB6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06C8DE4-05E1-6C49-B668-6C61B57EA6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B6BCF7-5D97-7146-916B-363D79793A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801DD-AC42-C347-8BC7-1895402D584A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B2AA19-3F8C-B34C-9EC2-D56360C2F8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6DA6B8-A76E-2042-82F6-F5607AA4C7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1484D-F4C2-0045-86E3-4C40347D2F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9483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B8546F-EDC0-DC41-BF0C-F2AF1BA833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B11F41-FB42-6D46-A076-A471C28250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1735B5-19C7-8442-BA74-86A6C5ADF3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3F556DD-A59F-2043-8967-3E967A3B30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39722F4-33DE-DE43-AF3D-ECD0726BD4C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7577BE2-7A30-4B40-A237-47E8230288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801DD-AC42-C347-8BC7-1895402D584A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B081E4E-E3BC-8D46-A602-E415FEB12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65B6DA-7AAA-014C-A4AE-5202F3373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1484D-F4C2-0045-86E3-4C40347D2F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368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55D85-5348-3A4E-AE68-95FA501341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EB136F-F455-0D49-9995-8D7BB22CE3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801DD-AC42-C347-8BC7-1895402D584A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414AD5-E859-E447-A80F-79F9BF0217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18155F-CA85-1D4B-9506-D1DDD0934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1484D-F4C2-0045-86E3-4C40347D2F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841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DF4260F-A7B1-AA45-AD55-7D015EC372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801DD-AC42-C347-8BC7-1895402D584A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4BF3359-B078-4A4D-B759-61906489EC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332A8A-1196-3D4D-8C26-73B876A4D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1484D-F4C2-0045-86E3-4C40347D2F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538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97902D-D1C1-3B4B-8F96-7468081AAC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D2DBD4-5D17-8949-BDD9-0219C83ECD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DDD4F8-99A6-6948-941E-C838B4BE86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1695AF-6668-2B41-BD36-192E498B4F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801DD-AC42-C347-8BC7-1895402D584A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959029-AB29-2042-BEFA-323BF3A6B8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89C282-049E-D249-B376-5DB3D7622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1484D-F4C2-0045-86E3-4C40347D2F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5412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992D32-760B-E64F-AC1F-E9ED045486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8C62BBD-D3E5-DF4B-813E-93ECD4A48EA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DE28447-84BF-B24E-8EA0-9825139D15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EBA9CC-05E3-4742-A245-47B6970B50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801DD-AC42-C347-8BC7-1895402D584A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CFA6B5-8C26-1A43-9735-C6342F08E6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235E3E-4ED4-B141-BBFF-0E2FF6252F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1484D-F4C2-0045-86E3-4C40347D2F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638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C39ADF4-50F2-DE4D-9E51-04737E80C2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5556C8-10F7-F740-8D6C-C7CF775F7D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5CAF4E-93EB-6A42-AF96-AEF055CC5B9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5801DD-AC42-C347-8BC7-1895402D584A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3C4B57-4B40-794F-B6A0-30FE094BEE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5F439D-310D-2A4A-8E0A-FE82D14DF9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C1484D-F4C2-0045-86E3-4C40347D2F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585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 /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 /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 /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 /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 /><Relationship Id="rId1" Type="http://schemas.openxmlformats.org/officeDocument/2006/relationships/slideLayout" Target="../slideLayouts/slideLayout2.xml" 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 /><Relationship Id="rId1" Type="http://schemas.openxmlformats.org/officeDocument/2006/relationships/slideLayout" Target="../slideLayouts/slideLayout2.xml" 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 /><Relationship Id="rId1" Type="http://schemas.openxmlformats.org/officeDocument/2006/relationships/slideLayout" Target="../slideLayouts/slideLayout2.xml" 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 /><Relationship Id="rId1" Type="http://schemas.openxmlformats.org/officeDocument/2006/relationships/slideLayout" Target="../slideLayouts/slideLayout2.xml" 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 /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C8742D-13B3-5149-A431-53540D6787C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VSEPR THEORY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BC5FFEF-D68E-8740-B5C2-688FC3F285E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Name of instructor : U.Nithya M.Sc.,M.Phil.,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9911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382314-01FB-AF4D-8EA5-6EEAC37E25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E3B295A5-A3C7-B14C-889B-E25EC6C88CB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65124"/>
            <a:ext cx="12191999" cy="6492875"/>
          </a:xfrm>
        </p:spPr>
      </p:pic>
    </p:spTree>
    <p:extLst>
      <p:ext uri="{BB962C8B-B14F-4D97-AF65-F5344CB8AC3E}">
        <p14:creationId xmlns:p14="http://schemas.microsoft.com/office/powerpoint/2010/main" val="4563864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97208A-842E-E94B-9088-6CA23AA57D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 Tetrahedral</a:t>
            </a: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1610890E-8185-8E4B-AFC9-FFFAB0570D5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55984" y="1690688"/>
            <a:ext cx="12447984" cy="4560093"/>
          </a:xfrm>
        </p:spPr>
      </p:pic>
    </p:spTree>
    <p:extLst>
      <p:ext uri="{BB962C8B-B14F-4D97-AF65-F5344CB8AC3E}">
        <p14:creationId xmlns:p14="http://schemas.microsoft.com/office/powerpoint/2010/main" val="14179773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3F9789-333C-B54F-BEF4-11F53447CE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BA65603A-CDDA-AD44-8DE2-3A5544A0BE2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34002580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E2430F-5119-B94A-ADF0-81CCB6D568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59D968E1-9FB1-4440-8550-382F49A1568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2875" y="-438547"/>
            <a:ext cx="12465844" cy="7600156"/>
          </a:xfrm>
        </p:spPr>
      </p:pic>
    </p:spTree>
    <p:extLst>
      <p:ext uri="{BB962C8B-B14F-4D97-AF65-F5344CB8AC3E}">
        <p14:creationId xmlns:p14="http://schemas.microsoft.com/office/powerpoint/2010/main" val="18810743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89A99F-CD9B-B246-BC7D-E60E475300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       Pentagonal biyramidal </a:t>
            </a: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862BB1D6-D05B-8A4B-81AB-93A6B93BEC1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1410891"/>
            <a:ext cx="7750969" cy="5447109"/>
          </a:xfrm>
        </p:spPr>
      </p:pic>
    </p:spTree>
    <p:extLst>
      <p:ext uri="{BB962C8B-B14F-4D97-AF65-F5344CB8AC3E}">
        <p14:creationId xmlns:p14="http://schemas.microsoft.com/office/powerpoint/2010/main" val="42828348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3EDCE9-4195-7F41-9DE1-8CC66A2DBB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402DAE97-3BDF-9A4D-9E6C-0B9AB8F8315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518047"/>
            <a:ext cx="12192000" cy="5536406"/>
          </a:xfrm>
        </p:spPr>
      </p:pic>
    </p:spTree>
    <p:extLst>
      <p:ext uri="{BB962C8B-B14F-4D97-AF65-F5344CB8AC3E}">
        <p14:creationId xmlns:p14="http://schemas.microsoft.com/office/powerpoint/2010/main" val="16307879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D38518-679D-2549-897E-BC327D9F19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751BFD43-EF46-EC47-AC9C-4FA19A19661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485" y="365125"/>
            <a:ext cx="11537156" cy="6127750"/>
          </a:xfrm>
        </p:spPr>
      </p:pic>
    </p:spTree>
    <p:extLst>
      <p:ext uri="{BB962C8B-B14F-4D97-AF65-F5344CB8AC3E}">
        <p14:creationId xmlns:p14="http://schemas.microsoft.com/office/powerpoint/2010/main" val="32531374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D8D8BB-8B88-7641-876F-A55724F981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C63C19A3-A34F-B843-AABA-C8D34A816D5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21468" y="-206375"/>
            <a:ext cx="12192000" cy="6492875"/>
          </a:xfrm>
        </p:spPr>
      </p:pic>
    </p:spTree>
    <p:extLst>
      <p:ext uri="{BB962C8B-B14F-4D97-AF65-F5344CB8AC3E}">
        <p14:creationId xmlns:p14="http://schemas.microsoft.com/office/powerpoint/2010/main" val="9077593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8C10FA-E61C-2D4C-A00D-5D5471FA97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5956A3-2908-CE48-8894-6E2CFC9C5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/>
              <a:t> 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/>
              <a:t>                                            THANK YOU</a:t>
            </a:r>
          </a:p>
        </p:txBody>
      </p:sp>
    </p:spTree>
    <p:extLst>
      <p:ext uri="{BB962C8B-B14F-4D97-AF65-F5344CB8AC3E}">
        <p14:creationId xmlns:p14="http://schemas.microsoft.com/office/powerpoint/2010/main" val="873476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C7569C-D6DE-964B-8847-26EFA65075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72112C37-1F27-3E40-BA57-475B616B3D0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5016"/>
            <a:ext cx="12192000" cy="6590109"/>
          </a:xfrm>
        </p:spPr>
      </p:pic>
    </p:spTree>
    <p:extLst>
      <p:ext uri="{BB962C8B-B14F-4D97-AF65-F5344CB8AC3E}">
        <p14:creationId xmlns:p14="http://schemas.microsoft.com/office/powerpoint/2010/main" val="17643504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C40CF6-F1AE-584F-AB87-4030912A22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9DD27189-361C-FC4F-A464-7B6B277AEE9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625" y="196452"/>
            <a:ext cx="11965782" cy="6661547"/>
          </a:xfrm>
        </p:spPr>
      </p:pic>
    </p:spTree>
    <p:extLst>
      <p:ext uri="{BB962C8B-B14F-4D97-AF65-F5344CB8AC3E}">
        <p14:creationId xmlns:p14="http://schemas.microsoft.com/office/powerpoint/2010/main" val="42918241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14A7AB-799B-CE40-9521-372093A5A1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52A9AF25-4B33-8A44-8CB9-5D7242B3FFA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34994343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7EC48E-63C4-704E-958C-50AD5EBEF9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8B3F2991-9A8E-3147-9C9C-4C798010B8C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14312"/>
            <a:ext cx="12322969" cy="6643687"/>
          </a:xfrm>
        </p:spPr>
      </p:pic>
    </p:spTree>
    <p:extLst>
      <p:ext uri="{BB962C8B-B14F-4D97-AF65-F5344CB8AC3E}">
        <p14:creationId xmlns:p14="http://schemas.microsoft.com/office/powerpoint/2010/main" val="7671935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2F7A92-81D1-E445-A078-0354F62D86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F0C908BE-6A0E-3C4C-A495-E086574FFEF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343" y="642937"/>
            <a:ext cx="10733485" cy="5143500"/>
          </a:xfrm>
        </p:spPr>
      </p:pic>
    </p:spTree>
    <p:extLst>
      <p:ext uri="{BB962C8B-B14F-4D97-AF65-F5344CB8AC3E}">
        <p14:creationId xmlns:p14="http://schemas.microsoft.com/office/powerpoint/2010/main" val="27897058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E78E76-0230-7E4C-9A66-2692D9720E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940F2776-6235-C840-A7FF-B865CAB949F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3030201" cy="6858000"/>
          </a:xfrm>
        </p:spPr>
      </p:pic>
    </p:spTree>
    <p:extLst>
      <p:ext uri="{BB962C8B-B14F-4D97-AF65-F5344CB8AC3E}">
        <p14:creationId xmlns:p14="http://schemas.microsoft.com/office/powerpoint/2010/main" val="18326812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D7FF85-3AA8-CB4F-A1AF-B727C5F6E3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67FBFA-F84F-434E-BDF9-5288CD2A6F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365124"/>
            <a:ext cx="12358688" cy="6885781"/>
          </a:xfrm>
        </p:spPr>
        <p:txBody>
          <a:bodyPr/>
          <a:lstStyle/>
          <a:p>
            <a:pPr marL="0" indent="0">
              <a:buNone/>
            </a:pPr>
            <a:r>
              <a:rPr lang="en-US">
                <a:solidFill>
                  <a:schemeClr val="accent2"/>
                </a:solidFill>
              </a:rPr>
              <a:t>    </a:t>
            </a:r>
          </a:p>
          <a:p>
            <a:pPr marL="0" indent="0">
              <a:buNone/>
            </a:pPr>
            <a:endParaRPr lang="en-US" sz="4800">
              <a:solidFill>
                <a:schemeClr val="accent2"/>
              </a:solidFill>
            </a:endParaRPr>
          </a:p>
          <a:p>
            <a:pPr marL="0" indent="0">
              <a:buNone/>
            </a:pPr>
            <a:r>
              <a:rPr lang="en-US" sz="4800">
                <a:solidFill>
                  <a:schemeClr val="accent2"/>
                </a:solidFill>
              </a:rPr>
              <a:t>   </a:t>
            </a:r>
          </a:p>
          <a:p>
            <a:pPr marL="0" indent="0">
              <a:buNone/>
            </a:pPr>
            <a:endParaRPr lang="en-US" sz="4800">
              <a:solidFill>
                <a:schemeClr val="accent2"/>
              </a:solidFill>
            </a:endParaRPr>
          </a:p>
          <a:p>
            <a:pPr marL="0" indent="0">
              <a:buNone/>
            </a:pPr>
            <a:r>
              <a:rPr lang="en-US" sz="4800">
                <a:solidFill>
                  <a:schemeClr val="accent2"/>
                </a:solidFill>
              </a:rPr>
              <a:t>     Shape of simple inorganic molecules</a:t>
            </a:r>
            <a:endParaRPr lang="en-US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353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6B66B8-FE4A-CC41-AF13-6835E44D4C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C632AA76-1F71-2449-8C5F-0EF4FE41075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017" y="182563"/>
            <a:ext cx="11535965" cy="6492874"/>
          </a:xfrm>
        </p:spPr>
      </p:pic>
    </p:spTree>
    <p:extLst>
      <p:ext uri="{BB962C8B-B14F-4D97-AF65-F5344CB8AC3E}">
        <p14:creationId xmlns:p14="http://schemas.microsoft.com/office/powerpoint/2010/main" val="11300946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18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VSEPR THEORY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Tetrahedral</vt:lpstr>
      <vt:lpstr>PowerPoint Presentation</vt:lpstr>
      <vt:lpstr>PowerPoint Presentation</vt:lpstr>
      <vt:lpstr>       Pentagonal biyramidal 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919361498802</dc:creator>
  <cp:lastModifiedBy>919361498802</cp:lastModifiedBy>
  <cp:revision>12</cp:revision>
  <dcterms:created xsi:type="dcterms:W3CDTF">2020-08-07T00:42:34Z</dcterms:created>
  <dcterms:modified xsi:type="dcterms:W3CDTF">2020-08-21T05:53:01Z</dcterms:modified>
</cp:coreProperties>
</file>