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72" r:id="rId14"/>
    <p:sldId id="268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9773-5433-6C41-A887-A96BCC4C9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4507A5-A41B-704F-9B2C-103438BCF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AB225-0A0D-944E-B28B-80593524E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4841-A81F-5140-BB5B-BFA8DF29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45349-37E4-284C-8FB0-8E909B39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2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28A97-86A3-3847-812D-9679F0C66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A86217-931A-474D-A848-D8D3E87DC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8BE85-9AD5-E740-B343-175CA12D0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3533F-2CE0-674E-BE11-7926AC489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5C38A-2D15-1740-9862-3B6FCA22B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1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3CC78-3875-504A-B132-E9142A656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A2030F-1D9F-5A49-9DD7-8ABD33C00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BA84-FFFA-3341-87E0-753C6BF8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381BC-7E9D-5E45-8B62-F6F999DA6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7596-E73A-8245-8E21-63414807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0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50FE9-D09A-754F-B1C7-813A77164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F0171-1670-5946-961C-094589791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363D8-72A1-254E-AE7E-2FA110C09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7AA08-8803-9040-BFF7-F84FEC76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487A1-F082-F843-ABD5-580D0C27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9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E8502-E54A-4B41-8909-DF385F6B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B7525-08EA-FB4B-945C-819A28F6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E0557-EE2C-5845-A541-2EB763809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E9D09-8B0F-E74E-A1E8-62B944CA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AEFB7-B227-B44A-AAA7-037005B4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3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5B18E-FBF9-6748-8DAA-307125EE8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93E6B-9262-1246-BECA-402120D3A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1E1B7-BFCD-EA4D-866A-4DAAA6D08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FB061-7EAD-DF41-BD20-D227E214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CEA1B-6063-864B-988B-4EBFF78D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9A0A5-48E6-4C4D-BD3F-02E6BE5A5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EA6F3-84D8-FF40-B98E-D08F85ECD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A8044-293A-DC4B-9DB1-C5959D0DB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CCFD9-6456-6C41-8982-9081B2BDA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C5AB29-F947-9C44-BF56-AA04E88BA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8C705-7B4E-9940-9F0D-C227BF318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213507-7DF9-534E-96C6-7259DAE4B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DFB676-FC95-6F4A-B4E5-4E2186C4A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DD3640-04F1-8641-ADF2-5C7D36F1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8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E6F2-AB97-3D4E-939A-9E9AC88F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4C35F-AE2C-3844-ACED-1678C7AB9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670C74-E664-1F43-AB4D-B7F180EA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225C9-AA4C-7241-9F5F-EB4B6723F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9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120EC1-C43F-2F42-83BE-ADF2019D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C7148-D8E1-1D43-BA9D-7A30B6B8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D98862-6902-4440-8D24-E8C317879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E3AAE-39BC-E145-A14C-709C795FF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9B1C8-4486-B246-A532-ACDE59740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40770-10EA-C946-B7EC-9F59926EC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8E43B-B3FA-3A4A-BAD1-95480B60D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573ED-6D9A-0541-8CA0-37589954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96C68-7430-684D-86C0-A6EA0C702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8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A07B6-8A44-914E-813E-77ED4498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011C01-B478-C847-99AC-0F588E9BB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B21E5C-1B05-A742-AD4E-11F3FCA9C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0D3D9-6256-5F4A-93F9-1385B8F8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567DE-9AD6-6A41-8A05-66F5F4DF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35B1C-E84C-2649-A404-D306C520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9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8E41C1-7687-2B44-9A26-2947612D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DE29C-991D-1F46-B449-3D284B294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EEC4F-E593-6042-972A-F375D783C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4F8C4-5816-D645-A38E-CB76F0681E47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778A9-6B71-FE4A-83AE-2EC3D988A4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98FD-3DEF-6B41-8916-7EBB48925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92A8-D65C-B848-80CB-5C2DCCCF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2CC5C-EB2A-DB48-9A34-DCF6A282CB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Introduction to volumetric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82D31-4EE8-1842-AD73-153F965A17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instructor: U.Nithya M.Sc.,M.Phil.,</a:t>
            </a:r>
          </a:p>
        </p:txBody>
      </p:sp>
    </p:spTree>
    <p:extLst>
      <p:ext uri="{BB962C8B-B14F-4D97-AF65-F5344CB8AC3E}">
        <p14:creationId xmlns:p14="http://schemas.microsoft.com/office/powerpoint/2010/main" val="3444189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45A1-EC8E-4945-A6DE-D1ACC9860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71BAC5E-A22C-3645-93D0-23EEFC689A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2" y="0"/>
            <a:ext cx="11304984" cy="6296422"/>
          </a:xfrm>
        </p:spPr>
      </p:pic>
    </p:spTree>
    <p:extLst>
      <p:ext uri="{BB962C8B-B14F-4D97-AF65-F5344CB8AC3E}">
        <p14:creationId xmlns:p14="http://schemas.microsoft.com/office/powerpoint/2010/main" val="50415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21D9-A18C-D447-AE36-A8F5F4FF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BC0C7D0-296E-B84B-9126-D99513C86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63237" cy="5796359"/>
          </a:xfrm>
        </p:spPr>
      </p:pic>
    </p:spTree>
    <p:extLst>
      <p:ext uri="{BB962C8B-B14F-4D97-AF65-F5344CB8AC3E}">
        <p14:creationId xmlns:p14="http://schemas.microsoft.com/office/powerpoint/2010/main" val="949135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07842-5417-004E-8D3B-6B583239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6BD54DA-DA15-C749-B47D-D7957B7E81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697891" cy="6143625"/>
          </a:xfrm>
        </p:spPr>
      </p:pic>
    </p:spTree>
    <p:extLst>
      <p:ext uri="{BB962C8B-B14F-4D97-AF65-F5344CB8AC3E}">
        <p14:creationId xmlns:p14="http://schemas.microsoft.com/office/powerpoint/2010/main" val="2238675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7852-BB81-C64A-8288-723BEF624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389667A-891D-824B-9930-3E4AF76950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365125"/>
            <a:ext cx="11233546" cy="6127750"/>
          </a:xfrm>
        </p:spPr>
      </p:pic>
    </p:spTree>
    <p:extLst>
      <p:ext uri="{BB962C8B-B14F-4D97-AF65-F5344CB8AC3E}">
        <p14:creationId xmlns:p14="http://schemas.microsoft.com/office/powerpoint/2010/main" val="2083354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25FE-2C15-9449-B365-25F23BCF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40A0F29-4F20-4A49-B83C-56FA81149F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4"/>
            <a:ext cx="12169378" cy="6260703"/>
          </a:xfrm>
        </p:spPr>
      </p:pic>
    </p:spTree>
    <p:extLst>
      <p:ext uri="{BB962C8B-B14F-4D97-AF65-F5344CB8AC3E}">
        <p14:creationId xmlns:p14="http://schemas.microsoft.com/office/powerpoint/2010/main" val="1308233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88E2-897C-3F4B-B8DC-36AA8B5D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4891E4A-40F1-734B-9779-DCFBEA1513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69" y="500063"/>
            <a:ext cx="11376422" cy="5992812"/>
          </a:xfrm>
        </p:spPr>
      </p:pic>
    </p:spTree>
    <p:extLst>
      <p:ext uri="{BB962C8B-B14F-4D97-AF65-F5344CB8AC3E}">
        <p14:creationId xmlns:p14="http://schemas.microsoft.com/office/powerpoint/2010/main" val="461962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F88D4-13AE-1544-A36B-79D376669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BB30269-4361-5540-8846-D33069836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66" y="365125"/>
            <a:ext cx="11781234" cy="6367859"/>
          </a:xfrm>
        </p:spPr>
      </p:pic>
    </p:spTree>
    <p:extLst>
      <p:ext uri="{BB962C8B-B14F-4D97-AF65-F5344CB8AC3E}">
        <p14:creationId xmlns:p14="http://schemas.microsoft.com/office/powerpoint/2010/main" val="624259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45EB1-49F6-4D4C-9CEE-669E3F72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825A938-0B4A-4C49-8533-154BCFD9B9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70" y="365125"/>
            <a:ext cx="11340702" cy="6127750"/>
          </a:xfrm>
        </p:spPr>
      </p:pic>
    </p:spTree>
    <p:extLst>
      <p:ext uri="{BB962C8B-B14F-4D97-AF65-F5344CB8AC3E}">
        <p14:creationId xmlns:p14="http://schemas.microsoft.com/office/powerpoint/2010/main" val="1091247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03DA6-0D54-DE47-84D2-A7271E5F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3D98308-C4A3-A041-BFB7-E3C43A870D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22" y="365125"/>
            <a:ext cx="11269266" cy="6367859"/>
          </a:xfrm>
        </p:spPr>
      </p:pic>
    </p:spTree>
    <p:extLst>
      <p:ext uri="{BB962C8B-B14F-4D97-AF65-F5344CB8AC3E}">
        <p14:creationId xmlns:p14="http://schemas.microsoft.com/office/powerpoint/2010/main" val="291491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83EB2-0D8F-7545-97CE-26C4AE16A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9E61022-264D-5744-9D27-5B73F14209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47" y="365125"/>
            <a:ext cx="10978753" cy="6350000"/>
          </a:xfrm>
        </p:spPr>
      </p:pic>
    </p:spTree>
    <p:extLst>
      <p:ext uri="{BB962C8B-B14F-4D97-AF65-F5344CB8AC3E}">
        <p14:creationId xmlns:p14="http://schemas.microsoft.com/office/powerpoint/2010/main" val="332577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8BF22-F462-0148-A62B-ED7C63FF2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A1B5D04-C504-A44A-8207-A8DA34F838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127750"/>
          </a:xfrm>
        </p:spPr>
      </p:pic>
    </p:spTree>
    <p:extLst>
      <p:ext uri="{BB962C8B-B14F-4D97-AF65-F5344CB8AC3E}">
        <p14:creationId xmlns:p14="http://schemas.microsoft.com/office/powerpoint/2010/main" val="3304904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ACD5E-8405-474D-89ED-2BD0CC6C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5152896-6696-4A4B-99B3-61C8CD735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365125"/>
            <a:ext cx="11697891" cy="6260703"/>
          </a:xfrm>
        </p:spPr>
      </p:pic>
    </p:spTree>
    <p:extLst>
      <p:ext uri="{BB962C8B-B14F-4D97-AF65-F5344CB8AC3E}">
        <p14:creationId xmlns:p14="http://schemas.microsoft.com/office/powerpoint/2010/main" val="3757095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9F7AD-49AF-D848-BF18-856B4966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915578C-E313-CB46-B01A-D46F7EC86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53" y="607219"/>
            <a:ext cx="11995547" cy="6090047"/>
          </a:xfrm>
        </p:spPr>
      </p:pic>
    </p:spTree>
    <p:extLst>
      <p:ext uri="{BB962C8B-B14F-4D97-AF65-F5344CB8AC3E}">
        <p14:creationId xmlns:p14="http://schemas.microsoft.com/office/powerpoint/2010/main" val="3252522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D3E47-B228-054C-B922-151019422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868B8-B314-D14A-AA89-B22663BBD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800"/>
          </a:p>
          <a:p>
            <a:pPr marL="0" indent="0">
              <a:buNone/>
            </a:pPr>
            <a:endParaRPr lang="en-US" sz="4800"/>
          </a:p>
          <a:p>
            <a:pPr marL="0" indent="0">
              <a:buNone/>
            </a:pPr>
            <a:r>
              <a:rPr lang="en-US" sz="4800"/>
              <a:t>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102173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A31DC-2EF9-7D41-8D26-EFD4AADAD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532C26F-D742-EC47-8803-3E3B3BC148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97" y="365124"/>
            <a:ext cx="11304983" cy="5814219"/>
          </a:xfrm>
        </p:spPr>
      </p:pic>
    </p:spTree>
    <p:extLst>
      <p:ext uri="{BB962C8B-B14F-4D97-AF65-F5344CB8AC3E}">
        <p14:creationId xmlns:p14="http://schemas.microsoft.com/office/powerpoint/2010/main" val="2377339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ABFD-EF89-9843-B95B-BAA5E7BFC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13E2D0D-876D-A249-8CFD-D209B83C2F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2000" cy="6127750"/>
          </a:xfrm>
        </p:spPr>
      </p:pic>
    </p:spTree>
    <p:extLst>
      <p:ext uri="{BB962C8B-B14F-4D97-AF65-F5344CB8AC3E}">
        <p14:creationId xmlns:p14="http://schemas.microsoft.com/office/powerpoint/2010/main" val="2507882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97C37-8637-AC42-8DF4-96D29F1A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A137401-C03E-A140-B09E-98E4B2FC1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97" y="365125"/>
            <a:ext cx="10693003" cy="6127749"/>
          </a:xfrm>
        </p:spPr>
      </p:pic>
    </p:spTree>
    <p:extLst>
      <p:ext uri="{BB962C8B-B14F-4D97-AF65-F5344CB8AC3E}">
        <p14:creationId xmlns:p14="http://schemas.microsoft.com/office/powerpoint/2010/main" val="208902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660CE-62B5-CF47-A86A-293D3AD0C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1734BA6-0229-9E4A-9D1B-BD6FD5CD0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28" y="365124"/>
            <a:ext cx="11572875" cy="6332141"/>
          </a:xfrm>
        </p:spPr>
      </p:pic>
    </p:spTree>
    <p:extLst>
      <p:ext uri="{BB962C8B-B14F-4D97-AF65-F5344CB8AC3E}">
        <p14:creationId xmlns:p14="http://schemas.microsoft.com/office/powerpoint/2010/main" val="139265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70650-A8A1-454F-B76C-24CFEC103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F89B7EA-4296-2347-92F2-29C6B11CB4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793581"/>
          </a:xfrm>
        </p:spPr>
      </p:pic>
    </p:spTree>
    <p:extLst>
      <p:ext uri="{BB962C8B-B14F-4D97-AF65-F5344CB8AC3E}">
        <p14:creationId xmlns:p14="http://schemas.microsoft.com/office/powerpoint/2010/main" val="1629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AFBF4-FC70-1744-B440-67BC129D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34278D5-AE47-5E40-9371-F2770A3D7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1" y="365125"/>
            <a:ext cx="10947796" cy="6367859"/>
          </a:xfrm>
        </p:spPr>
      </p:pic>
    </p:spTree>
    <p:extLst>
      <p:ext uri="{BB962C8B-B14F-4D97-AF65-F5344CB8AC3E}">
        <p14:creationId xmlns:p14="http://schemas.microsoft.com/office/powerpoint/2010/main" val="2660119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82875-0D6A-0B43-B91E-F0346941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E917DEC-103C-3C4C-8295-F5CB664C6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66" y="365125"/>
            <a:ext cx="11108531" cy="6127750"/>
          </a:xfrm>
        </p:spPr>
      </p:pic>
    </p:spTree>
    <p:extLst>
      <p:ext uri="{BB962C8B-B14F-4D97-AF65-F5344CB8AC3E}">
        <p14:creationId xmlns:p14="http://schemas.microsoft.com/office/powerpoint/2010/main" val="3910322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Introduction to volumetric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919361498802</dc:creator>
  <cp:lastModifiedBy>919361498802</cp:lastModifiedBy>
  <cp:revision>7</cp:revision>
  <dcterms:created xsi:type="dcterms:W3CDTF">2020-08-16T13:42:44Z</dcterms:created>
  <dcterms:modified xsi:type="dcterms:W3CDTF">2020-08-17T02:38:14Z</dcterms:modified>
</cp:coreProperties>
</file>