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7" r:id="rId10"/>
    <p:sldId id="258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D95A9-EB10-BD44-85F7-952B1D6472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F420EA-6C98-7541-A415-ECC972546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5ABC3-2704-FB49-B27A-C190A16D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F5117-CBF2-B94E-8E5D-08CF73CB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D83CE-AB16-FB45-9B31-483164557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58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04DED-BAB4-DD41-A982-4EB91CC98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B554B-6D7B-8044-9858-A977FE351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35082-0DAA-0C4F-A40E-4C76CD2FF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C0C36-1F94-1F41-AAAA-3A81B9A4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13D1A-9AD5-594E-B3E3-BC832B478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68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DBFCC9-2097-7C48-A959-3990CCDBAF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F1364A-7F1A-7046-BE7D-019B024A3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A9E0E-BECF-1C47-A2E1-6E4AFC9FA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CECD9-EC6F-B54D-9BE8-719665923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1B7DC-0217-2847-8677-85DEF709B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93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3E2FE-228A-C94A-A803-55C297537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AA73A-03A3-634D-A647-3B38A458A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5BEC3-CFD2-5C4D-989F-FD8807776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6285B-7B06-3A4D-A54C-16F9BB8F7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C381B-CA87-F447-847C-883556404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3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249F5-6FC1-974F-A246-C831AB021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36682-A238-3242-9AF5-A2F1BA89E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08806-3F62-C044-9424-1D6FD3225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B0059-A570-0F4A-AA81-3AF2FC0ED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B4E61-2E54-3E47-861B-86804E438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0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3216F-1967-CC4B-9369-687DCF3B1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CE77A-C783-2C40-8FEC-EE7E6D2A9E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38A723-76B6-154A-95B6-2CE93EC84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B46BE-8B43-F549-903E-A1BD8240F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4BA14-8526-4046-B524-CE276638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0B929-EEFE-3644-9F3F-4BD67FC97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7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F5C9E-D850-504A-AF0C-AB4A53EC9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B7DCB-70C1-764C-A7A0-C4D1EB7A9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1C6E3-73C8-F245-AAE3-D7F4506B2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9E63D3-AACA-C44D-A923-5AC335C257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2928B3-672F-9D40-8E5E-FB8D694A5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0FDBA1-FEFE-514B-A187-CF78C96A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287644-85EE-8C40-93FB-D3CE8CAD9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3061B2-6DB7-C94F-A07D-9F5101F5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1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D2410-F69E-894D-9C32-8A8899A2B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9AAFA1-C6E9-3C42-B209-EF2330CA0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EBFA65-EE62-2F45-940F-65A066BDC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63B499-62BF-6845-863C-0FC3ECAC3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8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54BBE4-D6E9-AE49-BEF5-9618722ED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C1D50A-DE7F-F643-BF7E-741261F1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CEA211-BAFC-2643-977D-2EB979D95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15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B3477-3888-E749-97AE-F66C79F41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D0016-EC3F-D948-AC83-00FFFECF4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08892-449F-824F-8383-FA4EAC0DB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C5265A-A461-334F-ADB3-B3BE43CD7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FA53-56B6-3841-801D-DBFD0DEC8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B1D9F-974D-8348-A46B-ACA9C71B2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6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0291A-EF5E-4647-BF7D-F7984ADAA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6B533-04D2-E34C-9B39-C48CAD1C26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4B8088-018E-C94C-95D6-A421BC2B5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D9ECB-03BC-2847-AAEB-E984580E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F84E4-9165-8240-8A27-5FB52CCF6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B1CE5D-DCE6-4A4F-A37A-A6C8EBB30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74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197E39-01A8-B342-AD33-5FCBB8C29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DEA8-A27A-6D44-91E5-254C0961E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08763-BDDB-5042-B73C-92EF26DC8B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FEBE0-F97A-474F-B6B5-F95BA894FA7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D43B6-E348-4F41-BFD1-51879634C9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FC74D-DB11-2149-9774-706E200A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EA661-018F-9B48-BAF8-9B595E629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0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2FD6421-C8A8-FD4F-A295-96045DEFF8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/>
              <a:t>APPLICATIONS OF DIPOLEMOMENT</a:t>
            </a:r>
            <a:endParaRPr lang="en-US" sz="2800"/>
          </a:p>
          <a:p>
            <a:r>
              <a:rPr lang="en-US"/>
              <a:t>Name of the instructer : U.Nithya M.Sc.,M.Phil.,</a:t>
            </a:r>
          </a:p>
        </p:txBody>
      </p:sp>
    </p:spTree>
    <p:extLst>
      <p:ext uri="{BB962C8B-B14F-4D97-AF65-F5344CB8AC3E}">
        <p14:creationId xmlns:p14="http://schemas.microsoft.com/office/powerpoint/2010/main" val="2809207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DADC5-89E3-F346-9AE9-3C1ADC2F7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3A99D81-BCF8-6340-8F11-18B4741898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65124"/>
            <a:ext cx="11353800" cy="6492875"/>
          </a:xfrm>
        </p:spPr>
      </p:pic>
    </p:spTree>
    <p:extLst>
      <p:ext uri="{BB962C8B-B14F-4D97-AF65-F5344CB8AC3E}">
        <p14:creationId xmlns:p14="http://schemas.microsoft.com/office/powerpoint/2010/main" val="511297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C1417-7F0B-CF43-8C04-FAAB5C965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                                                Thank you</a:t>
            </a:r>
          </a:p>
        </p:txBody>
      </p:sp>
    </p:spTree>
    <p:extLst>
      <p:ext uri="{BB962C8B-B14F-4D97-AF65-F5344CB8AC3E}">
        <p14:creationId xmlns:p14="http://schemas.microsoft.com/office/powerpoint/2010/main" val="2622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F92AA-DBF8-AE4D-895A-205703A3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99F5FB2-17D1-9C4F-8D2B-983E0EC6D7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875" y="365124"/>
            <a:ext cx="12108656" cy="6492875"/>
          </a:xfrm>
        </p:spPr>
      </p:pic>
    </p:spTree>
    <p:extLst>
      <p:ext uri="{BB962C8B-B14F-4D97-AF65-F5344CB8AC3E}">
        <p14:creationId xmlns:p14="http://schemas.microsoft.com/office/powerpoint/2010/main" val="231003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45F55-EA08-B344-A16A-15EDBE847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5083078-F7EA-6A48-ADFB-FAA470FA27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365125"/>
            <a:ext cx="12049125" cy="6760766"/>
          </a:xfrm>
        </p:spPr>
      </p:pic>
    </p:spTree>
    <p:extLst>
      <p:ext uri="{BB962C8B-B14F-4D97-AF65-F5344CB8AC3E}">
        <p14:creationId xmlns:p14="http://schemas.microsoft.com/office/powerpoint/2010/main" val="2063923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1C162-8C7A-3043-B489-429C55AF7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/>
              <a:t>  </a:t>
            </a:r>
            <a:r>
              <a:rPr lang="en-US">
                <a:solidFill>
                  <a:schemeClr val="accent2"/>
                </a:solidFill>
              </a:rPr>
              <a:t>Shape of molecules: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           </a:t>
            </a:r>
            <a:r>
              <a:rPr lang="en-US"/>
              <a:t>*  Dipolemoment of CO</a:t>
            </a:r>
            <a:r>
              <a:rPr lang="en-US" baseline="-25000"/>
              <a:t>2 </a:t>
            </a:r>
            <a:r>
              <a:rPr lang="en-US"/>
              <a:t>is zero. Also HCN, RCl,R-OH,RCN are zero dipolemoment. Because central atoms are symmetrical.</a:t>
            </a:r>
          </a:p>
          <a:p>
            <a:pPr marL="0" indent="0">
              <a:buNone/>
            </a:pPr>
            <a:r>
              <a:rPr lang="en-US"/>
              <a:t>                *   Dipolemoment of H</a:t>
            </a:r>
            <a:r>
              <a:rPr lang="en-US" baseline="-25000"/>
              <a:t>2</a:t>
            </a:r>
            <a:r>
              <a:rPr lang="en-US"/>
              <a:t>O = 1.85 D</a:t>
            </a:r>
          </a:p>
          <a:p>
            <a:pPr marL="0" indent="0">
              <a:buNone/>
            </a:pPr>
            <a:r>
              <a:rPr lang="en-US"/>
              <a:t>                 *   H</a:t>
            </a:r>
            <a:r>
              <a:rPr lang="en-US" baseline="-25000"/>
              <a:t>2</a:t>
            </a:r>
            <a:r>
              <a:rPr lang="en-US"/>
              <a:t>,N</a:t>
            </a:r>
            <a:r>
              <a:rPr lang="en-US" baseline="-25000"/>
              <a:t>2</a:t>
            </a:r>
            <a:r>
              <a:rPr lang="en-US"/>
              <a:t>,I</a:t>
            </a:r>
            <a:r>
              <a:rPr lang="en-US" baseline="-25000"/>
              <a:t>2</a:t>
            </a:r>
            <a:r>
              <a:rPr lang="en-US"/>
              <a:t>etc., do not have dipolemoments since the bonds in them are non-polar.</a:t>
            </a:r>
          </a:p>
          <a:p>
            <a:pPr marL="0" indent="0">
              <a:buNone/>
            </a:pPr>
            <a:r>
              <a:rPr lang="en-US"/>
              <a:t>                  *   p- dicholoro benzene is zero dipolemoment. Because the two chlorine atoms are symmetrical, but P-dimethoxy,P-dihydroxy  functional groups benzenes are not equal to zero. Because the arrangement in not symmetrical.</a:t>
            </a:r>
          </a:p>
        </p:txBody>
      </p:sp>
    </p:spTree>
    <p:extLst>
      <p:ext uri="{BB962C8B-B14F-4D97-AF65-F5344CB8AC3E}">
        <p14:creationId xmlns:p14="http://schemas.microsoft.com/office/powerpoint/2010/main" val="268880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9B61A-F685-E644-93DD-566F9EDBC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690688"/>
            <a:ext cx="11834812" cy="5167312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 </a:t>
            </a:r>
            <a:r>
              <a:rPr lang="en-US">
                <a:solidFill>
                  <a:schemeClr val="accent2"/>
                </a:solidFill>
              </a:rPr>
              <a:t>Distinction between cis and trans isomers: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               </a:t>
            </a:r>
            <a:r>
              <a:rPr lang="en-US"/>
              <a:t>The dipolemoment of the two groups in the trans positions will cancel each other. So the trans form will have Zero dipolemoment.</a:t>
            </a:r>
          </a:p>
          <a:p>
            <a:pPr marL="0" indent="0">
              <a:buNone/>
            </a:pPr>
            <a:r>
              <a:rPr lang="en-US"/>
              <a:t>                      The cis from will have considerable dipolemoment.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Dipole moments of linkages: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                 </a:t>
            </a:r>
            <a:r>
              <a:rPr lang="en-US"/>
              <a:t>The dipolemoments of a number of compounds have been analysed. 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H-C.       C-O.         C-Cl.       H-O.      C=O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0.4.        0.7.          1.5.        1.6.          2.3D</a:t>
            </a:r>
          </a:p>
        </p:txBody>
      </p:sp>
    </p:spTree>
    <p:extLst>
      <p:ext uri="{BB962C8B-B14F-4D97-AF65-F5344CB8AC3E}">
        <p14:creationId xmlns:p14="http://schemas.microsoft.com/office/powerpoint/2010/main" val="379842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00BCA-CEB8-6241-BAB8-F5EC71DE6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8ECE5-F4C9-0A43-AED3-AC134C5C5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Bond angles: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     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3324915-0D86-F048-9062-93447519D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81036"/>
            <a:ext cx="10515600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30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E5CB3-B201-064A-91BC-8A24E8453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Presence of resonance: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       </a:t>
            </a:r>
            <a:r>
              <a:rPr lang="en-US"/>
              <a:t>From the dipole moment values we can establish the presence of resonance or mesomerism in molecules.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Eg. </a:t>
            </a:r>
            <a:r>
              <a:rPr lang="en-US"/>
              <a:t>Ortho para directing groups like halogens have smaller moments when substotuted in a benzene ring than when attached to a saturated aliphatic group. This is due to resonance present in the molecule.</a:t>
            </a:r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14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D5D969F5-D78C-514D-BB6A-6D0CA79C27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797" y="553641"/>
            <a:ext cx="9197578" cy="5589984"/>
          </a:xfrm>
        </p:spPr>
      </p:pic>
    </p:spTree>
    <p:extLst>
      <p:ext uri="{BB962C8B-B14F-4D97-AF65-F5344CB8AC3E}">
        <p14:creationId xmlns:p14="http://schemas.microsoft.com/office/powerpoint/2010/main" val="2254417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1A6AD-C1E1-0241-8E7D-12C8681CE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A049B66-6289-4E4C-8F9E-8E31F416EF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78656"/>
            <a:ext cx="11715750" cy="5494338"/>
          </a:xfrm>
        </p:spPr>
      </p:pic>
    </p:spTree>
    <p:extLst>
      <p:ext uri="{BB962C8B-B14F-4D97-AF65-F5344CB8AC3E}">
        <p14:creationId xmlns:p14="http://schemas.microsoft.com/office/powerpoint/2010/main" val="4131496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919361498802</dc:creator>
  <cp:lastModifiedBy>919361498802</cp:lastModifiedBy>
  <cp:revision>13</cp:revision>
  <dcterms:created xsi:type="dcterms:W3CDTF">2020-08-06T05:42:00Z</dcterms:created>
  <dcterms:modified xsi:type="dcterms:W3CDTF">2020-08-30T12:05:11Z</dcterms:modified>
</cp:coreProperties>
</file>