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79" r:id="rId8"/>
    <p:sldId id="269" r:id="rId9"/>
    <p:sldId id="270" r:id="rId10"/>
    <p:sldId id="265" r:id="rId11"/>
    <p:sldId id="260" r:id="rId12"/>
    <p:sldId id="261" r:id="rId13"/>
    <p:sldId id="262" r:id="rId14"/>
    <p:sldId id="263" r:id="rId15"/>
    <p:sldId id="264" r:id="rId16"/>
    <p:sldId id="280" r:id="rId17"/>
    <p:sldId id="272" r:id="rId18"/>
    <p:sldId id="278" r:id="rId19"/>
    <p:sldId id="282" r:id="rId20"/>
    <p:sldId id="273" r:id="rId21"/>
    <p:sldId id="271" r:id="rId22"/>
    <p:sldId id="274" r:id="rId23"/>
    <p:sldId id="281" r:id="rId24"/>
    <p:sldId id="275" r:id="rId25"/>
    <p:sldId id="276" r:id="rId26"/>
    <p:sldId id="277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9008-F588-FE46-8385-B8B5C8068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719DD-E438-5B43-98CD-A90C5A85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0E93-3DCB-F548-96AF-839DA58C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01B13-CBD2-734C-9BE1-F4C5B99A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E1CB5-FB5C-264D-8CAA-7730107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511B-DBC6-BE4F-900E-FA24249F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F4493-A1BC-944B-A617-6112E74CF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517E-81EE-3843-B498-F4739D90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7A9E-AA7D-0B4C-A664-6537FEE1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C6734-20BB-C441-95EF-B45B0ACB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48359-83DC-7544-AAA3-E0ECD6AC5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3D711-ABBC-DD4B-9267-2A3B9E023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B0C7-F526-584B-A8FD-1BF0A738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F3CC-69F5-094B-AD4B-A4013E01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C651-9BAA-434E-BACF-CB4BD9A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B649-3171-E14E-8FD7-56DFFEE4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52B1-6B42-9D42-86CC-0ED8D4BB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EE9C-8B68-C542-B27C-4D4145EB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41445-5A23-CC45-AA3E-CDCD6C57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E987-C822-104C-B6BC-F312D9DB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0186-329F-D64A-9CD8-C1CD03DC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247D1-6B09-4D46-A461-3897A7019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F9E9-3C94-AD4C-8EE4-FAB788F6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CB328-370A-C244-B0AB-7C2D0BA2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8AB4-4609-8F40-8D15-3F105045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E4DD-0146-B84F-9F92-B4A8F76D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BFFA-22D8-BE46-9E02-EBEBD8C07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DF528-4164-B449-A938-BFCE25DB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60B3D-455D-C64D-89E7-30BC1034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9EFB2-6698-8B49-BFE0-D5418363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99625-EB0C-014C-B128-554398D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D5DD-08C0-B648-A89C-2606E093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7654F-2E3D-664A-B8D4-C7FFC3AF2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F2E40-E60A-784E-B63C-34C0504B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B7B12-B0AF-3347-B742-983E5B432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49F42-6674-B241-B431-87CA49937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880F3-30C3-3644-855B-882566BF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EBE14-4E25-714C-A931-1A2D6C8F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AB7C8-1CB1-7143-ABCE-59342980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58DF-3077-F444-9544-0E5DC88A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5733B-DE90-A14A-8577-26132736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8A6C7-7507-504A-8A1D-D4BE82A8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599D-F415-D649-ADB9-145CB1D0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C35A6-7BCD-504C-8756-18097AAB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6A10F-6B0D-2841-A9B4-9D1D3EC0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DE136-C4A2-7B49-8BF2-864FDF37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FD3-0B02-2447-82C9-A73DBE84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D52A-2609-5D46-AEC5-C55E1792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95E9F-936F-6D43-A1AF-AC1EF6121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DFC66-F083-8F44-860F-3519030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A7AAA-B354-7C41-99D1-5CCCFFB7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C817B-3040-B04C-9B76-DB7AC6DC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46E8-8A67-B14B-923D-DCECA2CF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CF2DC-9331-BE43-995D-A146D473F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930A1-04AB-A847-8439-1D068FD04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271D2-4768-094F-9F08-1F8E4E3F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7466D-E661-814D-9AB7-696C787A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8E260-6894-734E-9749-485FC9D8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C922E-8B5C-5541-A4BA-042CB2FD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DAD2-0B46-E047-B63A-5FBF72C3E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65F4A-0C78-344A-A996-4D983E336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CDCC-4630-FF46-9938-87AF25B7D8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9A52-6793-3C46-A317-EC9A2AB89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E793A-E76F-B648-917A-F9A9A46D7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9C55-1480-064E-97BA-FF60D6F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C155B-AF95-1046-84BC-D1B9E1C0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141" y="1259086"/>
            <a:ext cx="10019109" cy="5089922"/>
          </a:xfrm>
        </p:spPr>
        <p:txBody>
          <a:bodyPr anchor="t">
            <a:normAutofit/>
          </a:bodyPr>
          <a:lstStyle/>
          <a:p>
            <a:endParaRPr lang="en-US" sz="4000"/>
          </a:p>
          <a:p>
            <a:endParaRPr lang="en-US" sz="4000"/>
          </a:p>
          <a:p>
            <a:pPr algn="l"/>
            <a:r>
              <a:rPr lang="en-US" sz="4000"/>
              <a:t>                            Quantum numbers</a:t>
            </a:r>
          </a:p>
          <a:p>
            <a:pPr algn="l"/>
            <a:r>
              <a:rPr lang="en-US" sz="4000"/>
              <a:t>                           </a:t>
            </a:r>
            <a:r>
              <a:rPr lang="en-US" sz="2000"/>
              <a:t>Name of the instructor : U.Nithya M.Sc.,M.Phil.,</a:t>
            </a:r>
          </a:p>
          <a:p>
            <a:pPr algn="l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5525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F59983C-CC59-0A44-A534-3EDE96FF9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022350"/>
            <a:ext cx="10608468" cy="5095875"/>
          </a:xfrm>
        </p:spPr>
      </p:pic>
    </p:spTree>
    <p:extLst>
      <p:ext uri="{BB962C8B-B14F-4D97-AF65-F5344CB8AC3E}">
        <p14:creationId xmlns:p14="http://schemas.microsoft.com/office/powerpoint/2010/main" val="270976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13F67FC6-4F72-F34C-889D-30FBABB73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7" y="607219"/>
            <a:ext cx="10322719" cy="5569744"/>
          </a:xfrm>
        </p:spPr>
      </p:pic>
    </p:spTree>
    <p:extLst>
      <p:ext uri="{BB962C8B-B14F-4D97-AF65-F5344CB8AC3E}">
        <p14:creationId xmlns:p14="http://schemas.microsoft.com/office/powerpoint/2010/main" val="107393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C5CC7CB-6551-B443-BC39-72EC6964B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1232296"/>
            <a:ext cx="10983516" cy="5054203"/>
          </a:xfrm>
        </p:spPr>
      </p:pic>
    </p:spTree>
    <p:extLst>
      <p:ext uri="{BB962C8B-B14F-4D97-AF65-F5344CB8AC3E}">
        <p14:creationId xmlns:p14="http://schemas.microsoft.com/office/powerpoint/2010/main" val="116257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7BF97A-59E9-EA4C-B02E-5851463A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625078"/>
            <a:ext cx="10394155" cy="5893594"/>
          </a:xfrm>
        </p:spPr>
      </p:pic>
    </p:spTree>
    <p:extLst>
      <p:ext uri="{BB962C8B-B14F-4D97-AF65-F5344CB8AC3E}">
        <p14:creationId xmlns:p14="http://schemas.microsoft.com/office/powerpoint/2010/main" val="281234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CA3745E-4670-9442-A896-A253A674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" y="678656"/>
            <a:ext cx="10912078" cy="5268516"/>
          </a:xfrm>
        </p:spPr>
      </p:pic>
    </p:spTree>
    <p:extLst>
      <p:ext uri="{BB962C8B-B14F-4D97-AF65-F5344CB8AC3E}">
        <p14:creationId xmlns:p14="http://schemas.microsoft.com/office/powerpoint/2010/main" val="125274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4F62DE9-CE6D-564B-A362-B38DE1E3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589359"/>
            <a:ext cx="10822782" cy="5661422"/>
          </a:xfrm>
        </p:spPr>
      </p:pic>
    </p:spTree>
    <p:extLst>
      <p:ext uri="{BB962C8B-B14F-4D97-AF65-F5344CB8AC3E}">
        <p14:creationId xmlns:p14="http://schemas.microsoft.com/office/powerpoint/2010/main" val="127422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BAC5DA-1299-3940-B708-69F1E12D6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" y="642939"/>
            <a:ext cx="11251405" cy="5357812"/>
          </a:xfrm>
        </p:spPr>
      </p:pic>
    </p:spTree>
    <p:extLst>
      <p:ext uri="{BB962C8B-B14F-4D97-AF65-F5344CB8AC3E}">
        <p14:creationId xmlns:p14="http://schemas.microsoft.com/office/powerpoint/2010/main" val="305203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7DDC02F-D975-284D-BD3F-A120DFEE5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" y="500062"/>
            <a:ext cx="10769203" cy="6232921"/>
          </a:xfrm>
        </p:spPr>
      </p:pic>
    </p:spTree>
    <p:extLst>
      <p:ext uri="{BB962C8B-B14F-4D97-AF65-F5344CB8AC3E}">
        <p14:creationId xmlns:p14="http://schemas.microsoft.com/office/powerpoint/2010/main" val="219196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7450-429D-3444-AD0C-98DF09DE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203" y="1825625"/>
            <a:ext cx="8447486" cy="4351338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Magnetic quantum number :</a:t>
            </a:r>
          </a:p>
          <a:p>
            <a:pPr marL="0" indent="0">
              <a:buNone/>
            </a:pPr>
            <a:r>
              <a:rPr lang="en-US"/>
              <a:t>                         It imforms the level of degeneracy of the orbitals. It value is equal to –l, 0 , +l.</a:t>
            </a:r>
          </a:p>
        </p:txBody>
      </p:sp>
    </p:spTree>
    <p:extLst>
      <p:ext uri="{BB962C8B-B14F-4D97-AF65-F5344CB8AC3E}">
        <p14:creationId xmlns:p14="http://schemas.microsoft.com/office/powerpoint/2010/main" val="4393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714CB1E-6979-1045-BB84-C9B2D7C2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2" y="803672"/>
            <a:ext cx="10233422" cy="5161359"/>
          </a:xfrm>
        </p:spPr>
      </p:pic>
    </p:spTree>
    <p:extLst>
      <p:ext uri="{BB962C8B-B14F-4D97-AF65-F5344CB8AC3E}">
        <p14:creationId xmlns:p14="http://schemas.microsoft.com/office/powerpoint/2010/main" val="312011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D42CB-BBF3-7542-A25A-D51193DA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344"/>
            <a:ext cx="10515600" cy="571261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8F397-989D-2347-8E9E-9D1F3C2D6927}"/>
              </a:ext>
            </a:extLst>
          </p:cNvPr>
          <p:cNvSpPr txBox="1"/>
          <p:nvPr/>
        </p:nvSpPr>
        <p:spPr>
          <a:xfrm>
            <a:off x="1125141" y="1652648"/>
            <a:ext cx="1022865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QUANTUM</a:t>
            </a:r>
            <a:r>
              <a:rPr lang="en-US"/>
              <a:t> </a:t>
            </a:r>
            <a:r>
              <a:rPr lang="en-US" sz="2800"/>
              <a:t>NUMBERS</a:t>
            </a:r>
            <a:r>
              <a:rPr lang="en-US"/>
              <a:t>:</a:t>
            </a:r>
          </a:p>
          <a:p>
            <a:endParaRPr lang="en-US"/>
          </a:p>
          <a:p>
            <a:pPr algn="l"/>
            <a:r>
              <a:rPr lang="en-US" sz="2800"/>
              <a:t>                          In an atom, the electrons are arranged in different energy levels. These electrons not only rotate around the nucleus but also rotate around their own axes.</a:t>
            </a:r>
          </a:p>
          <a:p>
            <a:pPr algn="l"/>
            <a:r>
              <a:rPr lang="en-US" sz="2800"/>
              <a:t>                          According to the quantum mechanics three interrelated numbers are required to express the size,shape,and orientation of the orbitals of electrons in an atom.</a:t>
            </a:r>
          </a:p>
          <a:p>
            <a:pPr algn="l"/>
            <a:r>
              <a:rPr lang="en-US" sz="2800"/>
              <a:t>                         Moreover,there is a number to express the direction of spin of the electron. These four corelated numbers are called quantum numbers</a:t>
            </a:r>
          </a:p>
        </p:txBody>
      </p:sp>
    </p:spTree>
    <p:extLst>
      <p:ext uri="{BB962C8B-B14F-4D97-AF65-F5344CB8AC3E}">
        <p14:creationId xmlns:p14="http://schemas.microsoft.com/office/powerpoint/2010/main" val="427434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FA1A87-2436-4543-BD5C-69B8ECC32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625078"/>
            <a:ext cx="10894219" cy="5607844"/>
          </a:xfrm>
        </p:spPr>
      </p:pic>
    </p:spTree>
    <p:extLst>
      <p:ext uri="{BB962C8B-B14F-4D97-AF65-F5344CB8AC3E}">
        <p14:creationId xmlns:p14="http://schemas.microsoft.com/office/powerpoint/2010/main" val="101295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E57E95-2DC5-8049-A131-F8BD25AAB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2369344"/>
            <a:ext cx="6848475" cy="215265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1F17BE4-FF73-B449-9DAE-2926E8EDD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803672"/>
            <a:ext cx="11304984" cy="50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3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F6C489-6508-8147-8F83-70137BDAB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500063"/>
            <a:ext cx="10715625" cy="5768578"/>
          </a:xfrm>
        </p:spPr>
      </p:pic>
    </p:spTree>
    <p:extLst>
      <p:ext uri="{BB962C8B-B14F-4D97-AF65-F5344CB8AC3E}">
        <p14:creationId xmlns:p14="http://schemas.microsoft.com/office/powerpoint/2010/main" val="125229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404A93-88D8-3C42-A0DB-574E2B23B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375047"/>
            <a:ext cx="10929936" cy="5715000"/>
          </a:xfrm>
        </p:spPr>
      </p:pic>
    </p:spTree>
    <p:extLst>
      <p:ext uri="{BB962C8B-B14F-4D97-AF65-F5344CB8AC3E}">
        <p14:creationId xmlns:p14="http://schemas.microsoft.com/office/powerpoint/2010/main" val="4198559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6A5F22E-EF05-AC46-84AF-09DF4A18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4" y="580429"/>
            <a:ext cx="10554891" cy="5697141"/>
          </a:xfrm>
        </p:spPr>
      </p:pic>
    </p:spTree>
    <p:extLst>
      <p:ext uri="{BB962C8B-B14F-4D97-AF65-F5344CB8AC3E}">
        <p14:creationId xmlns:p14="http://schemas.microsoft.com/office/powerpoint/2010/main" val="199213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AAC153-7EF1-AF4E-929F-CE5AAA52D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7" y="509986"/>
            <a:ext cx="10412017" cy="5490764"/>
          </a:xfrm>
        </p:spPr>
      </p:pic>
    </p:spTree>
    <p:extLst>
      <p:ext uri="{BB962C8B-B14F-4D97-AF65-F5344CB8AC3E}">
        <p14:creationId xmlns:p14="http://schemas.microsoft.com/office/powerpoint/2010/main" val="1990142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ECDFC45-48A7-4746-8310-ED033D1F8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803672"/>
            <a:ext cx="11037094" cy="5429249"/>
          </a:xfrm>
        </p:spPr>
      </p:pic>
    </p:spTree>
    <p:extLst>
      <p:ext uri="{BB962C8B-B14F-4D97-AF65-F5344CB8AC3E}">
        <p14:creationId xmlns:p14="http://schemas.microsoft.com/office/powerpoint/2010/main" val="109577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B4B5-232F-9E46-B642-CB959EED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094"/>
            <a:ext cx="10515600" cy="5426869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1274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C585BC9-D933-7244-A1E4-C2D5424B4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1" y="410766"/>
            <a:ext cx="10590609" cy="5893593"/>
          </a:xfrm>
        </p:spPr>
      </p:pic>
    </p:spTree>
    <p:extLst>
      <p:ext uri="{BB962C8B-B14F-4D97-AF65-F5344CB8AC3E}">
        <p14:creationId xmlns:p14="http://schemas.microsoft.com/office/powerpoint/2010/main" val="418247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3C9FF7C-F83A-784C-98B7-E9AB27976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696516"/>
            <a:ext cx="10751343" cy="5607843"/>
          </a:xfrm>
        </p:spPr>
      </p:pic>
    </p:spTree>
    <p:extLst>
      <p:ext uri="{BB962C8B-B14F-4D97-AF65-F5344CB8AC3E}">
        <p14:creationId xmlns:p14="http://schemas.microsoft.com/office/powerpoint/2010/main" val="61255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7E5E90F-32A8-C742-BF84-7B0AED599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15" y="946549"/>
            <a:ext cx="9477970" cy="5732858"/>
          </a:xfrm>
        </p:spPr>
      </p:pic>
    </p:spTree>
    <p:extLst>
      <p:ext uri="{BB962C8B-B14F-4D97-AF65-F5344CB8AC3E}">
        <p14:creationId xmlns:p14="http://schemas.microsoft.com/office/powerpoint/2010/main" val="299369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1C06513-2F86-1249-96D3-AC430263C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696516"/>
            <a:ext cx="10715625" cy="5179218"/>
          </a:xfrm>
        </p:spPr>
      </p:pic>
    </p:spTree>
    <p:extLst>
      <p:ext uri="{BB962C8B-B14F-4D97-AF65-F5344CB8AC3E}">
        <p14:creationId xmlns:p14="http://schemas.microsoft.com/office/powerpoint/2010/main" val="5749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4A63ED7-0919-D340-B435-132F49254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" y="535781"/>
            <a:ext cx="10304859" cy="6072188"/>
          </a:xfrm>
        </p:spPr>
      </p:pic>
    </p:spTree>
    <p:extLst>
      <p:ext uri="{BB962C8B-B14F-4D97-AF65-F5344CB8AC3E}">
        <p14:creationId xmlns:p14="http://schemas.microsoft.com/office/powerpoint/2010/main" val="13266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95D6084-BFB0-2D46-BC61-5105B608C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9" y="500063"/>
            <a:ext cx="10394157" cy="5947171"/>
          </a:xfrm>
        </p:spPr>
      </p:pic>
    </p:spTree>
    <p:extLst>
      <p:ext uri="{BB962C8B-B14F-4D97-AF65-F5344CB8AC3E}">
        <p14:creationId xmlns:p14="http://schemas.microsoft.com/office/powerpoint/2010/main" val="393433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060D-042B-9B4F-A743-9127486E0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34" y="599479"/>
            <a:ext cx="8197454" cy="565904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Azimuthal quantum number (l):</a:t>
            </a:r>
          </a:p>
          <a:p>
            <a:pPr marL="0" indent="0">
              <a:buNone/>
            </a:pPr>
            <a:r>
              <a:rPr lang="en-US"/>
              <a:t>                     It tells us the number of subshells present in the main shell and the orbital to which an electron belongs. Its value is equal to 0 to (n-1).</a:t>
            </a:r>
          </a:p>
        </p:txBody>
      </p:sp>
    </p:spTree>
    <p:extLst>
      <p:ext uri="{BB962C8B-B14F-4D97-AF65-F5344CB8AC3E}">
        <p14:creationId xmlns:p14="http://schemas.microsoft.com/office/powerpoint/2010/main" val="206370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12</cp:revision>
  <dcterms:created xsi:type="dcterms:W3CDTF">2020-08-26T06:35:59Z</dcterms:created>
  <dcterms:modified xsi:type="dcterms:W3CDTF">2020-08-27T10:02:47Z</dcterms:modified>
</cp:coreProperties>
</file>