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68B9-F2F8-E440-981D-EDEB42E2DF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C7DBA-065E-714C-834C-E6B47DC4A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D83B0-6609-3446-9A89-1CC6FE54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E47F6-B165-D84A-B1A1-C7F484977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3D00B-56C5-F441-B1DB-7B3E93CA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2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86A8-E751-A24A-87DF-35B614462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AA516-E6F5-8C4F-8E3C-B6A15DE7B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A676B-35F2-EC4D-B658-7D9390A2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8E330-5DF9-BA47-B3C4-872CD4C4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1842-9133-B044-B241-FE2B36C0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0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A11D84-92FF-4C47-94EC-E78F0C486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E0BAA7-A800-B843-9E97-EC77EAA24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A6922-949A-8C4F-855D-136D34600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6FC5B-DEA8-5647-A2A2-29AB130E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8942C-9C0C-804F-B88E-C94AEAB71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9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7C256-6AE3-2F4D-8AAD-8EC283D4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B4B31-4A05-9047-B2CE-D54F2111B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39EEC-C123-D143-B9D6-D6296E20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EDE63-7A16-FD4F-A2F5-D5F9B471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C554F-D070-3446-9E4B-D5F37B1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9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0FEBE-7EA2-354C-9EB1-96A9F8B71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96A6B-D798-304B-8BD4-A755C1EFB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B28B2-0F5E-E84F-AE18-A7800C49B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85ACF-3AD5-A242-A81C-C08819B6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D394A-101C-6243-89E3-156A999F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8E650-5440-E34B-BAB8-857DECFF3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7090E-8544-4040-8003-FD654E1A5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A32BD-4C18-8A4D-A505-DA2357760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25B53-02B0-484E-B4A2-665EE3364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27309-C94F-464C-8919-ECFE68077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85E11-D5A4-6F4F-912B-BDFCF90B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3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9274-9970-0743-B44E-5F99A01E3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74C2C-3F0B-5B4D-8850-0C815252D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1BABF-3DD8-B246-98CC-CFEB7918B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43F0D2-625A-7E4E-AEDF-371B11F72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CD155A-518C-E848-9A4D-58B3D89C1D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1CDACA-84F6-654B-8AA6-80F484ED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AB542E-B1B3-2444-A1BB-E388169CA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8EB2BE-A4FC-A54E-BFA3-660C1060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3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C5148-1B25-4042-966B-AD6936073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4EE66C-DA63-9D4F-896B-C3463D2C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51CAF-BE9D-3E44-B2F6-06946314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33D756-A29D-9B4B-B74C-3F2960E8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5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C3E0D4-1EED-9E43-9EE8-C99E78F2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1C581-80EE-7741-A6A6-B563165B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A2E08-AE6C-844A-80EE-E72A30CA8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8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E24BC-538E-7744-8E50-DBA423747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48B04-C773-3544-BFAC-1FA44135F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EFDC5-80B5-2541-8373-11AB6C166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BBAC2-E567-6944-ADB7-62F9ECCDE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21607-43B7-A545-B87B-98608E83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7F367-342B-2A4E-A295-64B7BA6E1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FD96F-B7BC-B04C-ACFC-AD4D68E65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E34E4F-577A-A24A-BF74-9A3099294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AAE85-21E3-EA4F-A9E7-9D076172D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15ADE-1F47-C546-87CC-138E9A341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BA928-B8BB-E046-8031-2AF3B7A0A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EDAD8-7C02-8F46-A2C3-40E57BE0A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2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E2EFF8-E6FA-F048-A7C7-1F317E933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4CEA9-2DA4-A847-B4FD-A63145F5E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CEF68-C6AC-634A-A941-43A2C11D3F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6FA74-C76E-744D-B6BE-CE40F0463C4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9C384-F832-D34B-9B30-E5CE95D67B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80116-8D02-1E47-8283-6D32A6AA9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AFD1B-A41C-994D-98E8-733322BDC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D7983-75D5-B94A-8AAD-9230B69AF6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First law of thermodynamics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B0C639-3C75-1146-BA2F-57ACFED65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8804" y="3798492"/>
            <a:ext cx="9144000" cy="1655762"/>
          </a:xfrm>
        </p:spPr>
        <p:txBody>
          <a:bodyPr/>
          <a:lstStyle/>
          <a:p>
            <a:r>
              <a:rPr lang="en-US"/>
              <a:t>Name of the instructor: 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3048904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5449D-1BAA-3F44-9C14-1377944A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4E3A70B-D016-774D-B1BC-5972116152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84" y="500063"/>
            <a:ext cx="11215688" cy="5857875"/>
          </a:xfrm>
        </p:spPr>
      </p:pic>
    </p:spTree>
    <p:extLst>
      <p:ext uri="{BB962C8B-B14F-4D97-AF65-F5344CB8AC3E}">
        <p14:creationId xmlns:p14="http://schemas.microsoft.com/office/powerpoint/2010/main" val="94938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D47F7-D8BD-7C4A-83A2-28138C9F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E0FAAAD-195C-DA4E-8030-16B594C209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59" y="365125"/>
            <a:ext cx="10764441" cy="6127750"/>
          </a:xfrm>
        </p:spPr>
      </p:pic>
    </p:spTree>
    <p:extLst>
      <p:ext uri="{BB962C8B-B14F-4D97-AF65-F5344CB8AC3E}">
        <p14:creationId xmlns:p14="http://schemas.microsoft.com/office/powerpoint/2010/main" val="258215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4712B-4ED0-DF43-8D3A-A5052792E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764E6-6E14-1648-9A8C-189D86AEF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32893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A9C86-A5BD-564B-9D58-A73FA0519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FC5A83E-5183-A041-9269-D5AA9067FF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4" y="365124"/>
            <a:ext cx="11840765" cy="6314281"/>
          </a:xfrm>
        </p:spPr>
      </p:pic>
    </p:spTree>
    <p:extLst>
      <p:ext uri="{BB962C8B-B14F-4D97-AF65-F5344CB8AC3E}">
        <p14:creationId xmlns:p14="http://schemas.microsoft.com/office/powerpoint/2010/main" val="521291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701FF-AE0D-D142-8E25-D2178CE2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F9A8B78A-239D-984C-B388-A4DE3BB20A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73" y="1518046"/>
            <a:ext cx="10940654" cy="4500563"/>
          </a:xfrm>
        </p:spPr>
      </p:pic>
    </p:spTree>
    <p:extLst>
      <p:ext uri="{BB962C8B-B14F-4D97-AF65-F5344CB8AC3E}">
        <p14:creationId xmlns:p14="http://schemas.microsoft.com/office/powerpoint/2010/main" val="95150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4387-F222-524D-94E2-676CECE6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EB9E74B-5E2D-C046-9BDA-5CA4F96C74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07" y="178594"/>
            <a:ext cx="11590734" cy="6518672"/>
          </a:xfrm>
        </p:spPr>
      </p:pic>
    </p:spTree>
    <p:extLst>
      <p:ext uri="{BB962C8B-B14F-4D97-AF65-F5344CB8AC3E}">
        <p14:creationId xmlns:p14="http://schemas.microsoft.com/office/powerpoint/2010/main" val="425420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51E-7C16-DD4F-BE35-AB0E05F6B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7119378-D29F-7542-A501-3F4F792FAB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08" y="517922"/>
            <a:ext cx="11164491" cy="6340078"/>
          </a:xfrm>
        </p:spPr>
      </p:pic>
    </p:spTree>
    <p:extLst>
      <p:ext uri="{BB962C8B-B14F-4D97-AF65-F5344CB8AC3E}">
        <p14:creationId xmlns:p14="http://schemas.microsoft.com/office/powerpoint/2010/main" val="249344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5C31C-97EC-7D45-8494-7514BB6F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18A7DF0-3F70-3F49-B6A3-6E6CD38ECD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365126"/>
            <a:ext cx="11090672" cy="6127750"/>
          </a:xfrm>
        </p:spPr>
      </p:pic>
    </p:spTree>
    <p:extLst>
      <p:ext uri="{BB962C8B-B14F-4D97-AF65-F5344CB8AC3E}">
        <p14:creationId xmlns:p14="http://schemas.microsoft.com/office/powerpoint/2010/main" val="378880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3F222-20E0-5C42-A9B5-2AB7A235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5FEE51F-7CB2-944C-A81F-D6B93F06CD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78" y="365125"/>
            <a:ext cx="11109722" cy="6179344"/>
          </a:xfrm>
        </p:spPr>
      </p:pic>
    </p:spTree>
    <p:extLst>
      <p:ext uri="{BB962C8B-B14F-4D97-AF65-F5344CB8AC3E}">
        <p14:creationId xmlns:p14="http://schemas.microsoft.com/office/powerpoint/2010/main" val="141369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9522E-48EA-D847-9B6B-2CCCB4281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0A20FCF-8DEF-724E-9377-3E9F9C54E0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38" y="365125"/>
            <a:ext cx="10983515" cy="5849938"/>
          </a:xfrm>
        </p:spPr>
      </p:pic>
    </p:spTree>
    <p:extLst>
      <p:ext uri="{BB962C8B-B14F-4D97-AF65-F5344CB8AC3E}">
        <p14:creationId xmlns:p14="http://schemas.microsoft.com/office/powerpoint/2010/main" val="26040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2B71F-58F7-604D-8A77-16CED4EF9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4062BD3-9461-7244-BC74-37168D8C72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79" y="365125"/>
            <a:ext cx="10728722" cy="5811838"/>
          </a:xfrm>
        </p:spPr>
      </p:pic>
    </p:spTree>
    <p:extLst>
      <p:ext uri="{BB962C8B-B14F-4D97-AF65-F5344CB8AC3E}">
        <p14:creationId xmlns:p14="http://schemas.microsoft.com/office/powerpoint/2010/main" val="3056933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First law of thermodynamics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919361498802</cp:lastModifiedBy>
  <cp:revision>7</cp:revision>
  <dcterms:created xsi:type="dcterms:W3CDTF">2020-08-15T13:51:44Z</dcterms:created>
  <dcterms:modified xsi:type="dcterms:W3CDTF">2020-08-16T07:46:25Z</dcterms:modified>
</cp:coreProperties>
</file>