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03300-4662-DF4F-B69B-17EA7D539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7DCEB-3660-3A45-B6B4-EBF6DECEC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3E15A-CAB6-D447-9BFF-E1C55CCA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34F2B-9B93-6B4D-81D4-2683CADA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41FEB-342B-8747-8050-83F5E243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7FE80-817D-D448-823D-E7510FD3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27BB5F-CF51-204B-B46F-79532D9EF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E6F49-AAF8-A243-8B5B-F85BB1DF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31515-35FF-4D46-9A29-18E0DEB6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F9442-4AFD-1348-82C3-091BDE62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9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A59334-0E95-1E42-85AA-9806FBAD1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F1064-13D9-964B-9FF9-3D7E8C690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D4A4B-E34A-394B-86FC-22F832D7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6BC23-35A9-DE41-B2FD-1CB52B1FB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397B2-B62D-3C44-A5EE-84930391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6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EAF44-7D3B-CC4F-8B83-DF6725E9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FB49F-557D-A24C-9715-52B9AEB5B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CCCF4-B822-6E44-83A2-85DC325A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B5443-97EE-9841-B196-9D2C4137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29F6C-A751-6846-9200-2BC00579C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6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5333-3419-D648-9D46-D283BA69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65536-B028-A642-A76F-4AC5A3616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3D5F-7518-3948-AC68-D1653220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EBEF3-2A58-B845-958E-4C95920A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7F95F-AA91-284D-AE49-6370E32C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BBA3-D80F-9B46-9D26-F37E7E45E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739EC-D6AF-694F-A940-DF108DE57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99A37-8B35-0242-9D23-338971440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E1208-C073-6B49-B6B3-2571D76D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A2475-44F6-F646-BE34-A549B81A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07308-76EF-684C-A732-043380E5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9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95371-1F60-4049-AD37-7C4B9C7CE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CF0E0-6B72-1A48-954A-05446DFB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46191-52A2-714A-AEE9-9A4BEE30C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97CA58-ED79-2C4F-B217-BFDB379ED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E8B1B1-C2DE-9A4F-9259-7A3722C9B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795BA6-9A77-0346-944D-16831012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F2F227-3C51-244D-B820-44869BA6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EEF50-4D3E-7A4D-8E61-DD108548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0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DD86-D637-BB42-915E-1967F04C5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CC7CB0-5192-BE4F-8BA6-6A5B2195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0BFE66-4DB6-284B-B07E-2BCAC193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B352F-6B8C-AE40-AC5D-3A78F1CD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AFA2D-0FAE-8846-8A2A-16A36FE12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95676-D69A-5248-87A6-7A08C15E4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97745-AB1D-3140-BF16-AC2DA5A1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387C4-A903-664A-828A-2625727F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785D9-499B-DE43-ADA4-C8EF8F6C8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895D6-FD2C-F24B-9055-43DFD8F05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63297-6FFF-0342-B0DB-16E1A030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FBEDC-C8BC-7A49-BA1C-B9A1F521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5D977-8E21-4348-8A24-B8E49A33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4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89D2-DCF4-1E49-A640-0F9C18D65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80648E-ACC2-8446-85F9-8E069E82F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C8F48-A388-D646-99D6-F1225E8E8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6CD31-8500-2A4A-8105-3B87F554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32CA6-BECA-9243-B041-29D045C3E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FC2ED-078D-F24F-B79D-FC51CAB5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4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2A5C7-7DDE-994F-B411-B69D7428B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6E2CC-3150-2547-A08E-4C48F4EA4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DFE10-7812-764C-9406-28D6743B7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484B9-86DD-C443-AAFC-98218031632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5E9F2-06B1-6745-AD1F-CF70E4262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3EDE7-4D71-B446-AD1F-10EC93293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3B8D3-D3E1-6145-9F83-79829A0CC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FA2F-D44C-DA40-9E7F-863DF7679E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Absolute scale of temperature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58FE9-214D-6E41-9AF1-8FE6FDE92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the instructor:U.Nithya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1286582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1820B-4F89-8642-96AE-1ACDA57E2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656"/>
            <a:ext cx="10515600" cy="5498307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52415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6D3F3142-B79F-584F-9369-E9793FE6C0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8" y="589358"/>
            <a:ext cx="10483453" cy="5822157"/>
          </a:xfrm>
        </p:spPr>
      </p:pic>
    </p:spTree>
    <p:extLst>
      <p:ext uri="{BB962C8B-B14F-4D97-AF65-F5344CB8AC3E}">
        <p14:creationId xmlns:p14="http://schemas.microsoft.com/office/powerpoint/2010/main" val="84593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8D976BC-56AC-DD42-A056-CBE5777298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98" y="482203"/>
            <a:ext cx="11019234" cy="6072188"/>
          </a:xfrm>
        </p:spPr>
      </p:pic>
    </p:spTree>
    <p:extLst>
      <p:ext uri="{BB962C8B-B14F-4D97-AF65-F5344CB8AC3E}">
        <p14:creationId xmlns:p14="http://schemas.microsoft.com/office/powerpoint/2010/main" val="147333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:a16="http://schemas.microsoft.com/office/drawing/2014/main" id="{A2159976-F8AA-3C4A-BE29-1BDCEC7EF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28" y="535781"/>
            <a:ext cx="11251406" cy="5641182"/>
          </a:xfrm>
        </p:spPr>
      </p:pic>
    </p:spTree>
    <p:extLst>
      <p:ext uri="{BB962C8B-B14F-4D97-AF65-F5344CB8AC3E}">
        <p14:creationId xmlns:p14="http://schemas.microsoft.com/office/powerpoint/2010/main" val="212259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9ABA6-8D61-B140-994A-3288A46FF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7508DA9-DA1D-6741-9EEE-41C413446C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1259"/>
            <a:ext cx="10895409" cy="5755481"/>
          </a:xfrm>
        </p:spPr>
      </p:pic>
    </p:spTree>
    <p:extLst>
      <p:ext uri="{BB962C8B-B14F-4D97-AF65-F5344CB8AC3E}">
        <p14:creationId xmlns:p14="http://schemas.microsoft.com/office/powerpoint/2010/main" val="61012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C036E-AF14-9149-AE67-408138D28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98EAE6E-A998-FF4D-9232-C0E6803BB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724922"/>
          </a:xfrm>
        </p:spPr>
      </p:pic>
    </p:spTree>
    <p:extLst>
      <p:ext uri="{BB962C8B-B14F-4D97-AF65-F5344CB8AC3E}">
        <p14:creationId xmlns:p14="http://schemas.microsoft.com/office/powerpoint/2010/main" val="133098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8DF1-F226-5848-B53A-B0BFE476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8D12536-6DC5-ED42-BB3B-C04E5FB1F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377488" cy="5811838"/>
          </a:xfrm>
        </p:spPr>
      </p:pic>
    </p:spTree>
    <p:extLst>
      <p:ext uri="{BB962C8B-B14F-4D97-AF65-F5344CB8AC3E}">
        <p14:creationId xmlns:p14="http://schemas.microsoft.com/office/powerpoint/2010/main" val="124964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25BFF-DBCB-4A4E-A109-2562300B2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759681-C40A-CF4D-AE4A-B3BC74078D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1" y="214313"/>
            <a:ext cx="10782300" cy="6278562"/>
          </a:xfrm>
        </p:spPr>
      </p:pic>
    </p:spTree>
    <p:extLst>
      <p:ext uri="{BB962C8B-B14F-4D97-AF65-F5344CB8AC3E}">
        <p14:creationId xmlns:p14="http://schemas.microsoft.com/office/powerpoint/2010/main" val="127167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075A-2CBE-2246-A8E6-A5368FEA9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1232358-C5FB-AC4E-80F4-5AE88C802A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97" y="365125"/>
            <a:ext cx="10693003" cy="6127750"/>
          </a:xfrm>
        </p:spPr>
      </p:pic>
    </p:spTree>
    <p:extLst>
      <p:ext uri="{BB962C8B-B14F-4D97-AF65-F5344CB8AC3E}">
        <p14:creationId xmlns:p14="http://schemas.microsoft.com/office/powerpoint/2010/main" val="337461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Absolute scale of temperature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 isotherm</dc:title>
  <dc:creator>919361498802</dc:creator>
  <cp:lastModifiedBy>919361498802</cp:lastModifiedBy>
  <cp:revision>4</cp:revision>
  <dcterms:created xsi:type="dcterms:W3CDTF">2020-09-07T06:21:12Z</dcterms:created>
  <dcterms:modified xsi:type="dcterms:W3CDTF">2020-09-17T07:58:03Z</dcterms:modified>
</cp:coreProperties>
</file>