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58" r:id="rId4"/>
    <p:sldId id="256" r:id="rId5"/>
    <p:sldId id="260" r:id="rId6"/>
    <p:sldId id="265" r:id="rId7"/>
    <p:sldId id="266" r:id="rId8"/>
    <p:sldId id="267" r:id="rId9"/>
    <p:sldId id="268" r:id="rId10"/>
    <p:sldId id="261" r:id="rId11"/>
    <p:sldId id="262" r:id="rId12"/>
    <p:sldId id="263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507C8-3FF5-424C-B2F3-5E9283782E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A85ECD-32DA-6345-A379-EBD9F567C4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A4BA9F-0D69-2B4C-AF59-5A273EA7B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5B6D3-133A-1843-ACFA-708DAD6476D0}" type="datetimeFigureOut">
              <a:rPr lang="en-US" smtClean="0"/>
              <a:t>8/8/2020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A36E28-A83F-B54E-86B0-B189167D2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3929C4-A293-C949-8D17-F96DF3A11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8BB95-8A13-DC4F-8AAC-C14924C55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729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C22F8-37C2-3F43-9E98-9AF6C2FF1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3B3DB1-BE32-5A4C-92CC-6F4A12096D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91ED20-54ED-384E-9F4C-63FCE0AA1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5B6D3-133A-1843-ACFA-708DAD6476D0}" type="datetimeFigureOut">
              <a:rPr lang="en-US" smtClean="0"/>
              <a:t>8/8/2020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7C5E9E-C1EC-A94C-81E0-8A946B1BE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8CA6CC-CE31-724B-B464-8B2D900B9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8BB95-8A13-DC4F-8AAC-C14924C55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081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11EBB6-B140-5745-8269-6FCA042C4A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AD6C2D-82D5-0541-B00C-AD76E22627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66F6-2775-6245-AB62-008685F99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5B6D3-133A-1843-ACFA-708DAD6476D0}" type="datetimeFigureOut">
              <a:rPr lang="en-US" smtClean="0"/>
              <a:t>8/8/2020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5900C5-C1B4-7047-BBE2-8BEC31EA1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F4114-188F-FC49-A79E-5665D52F7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8BB95-8A13-DC4F-8AAC-C14924C55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215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AC89F-81A3-E845-BF9B-5CEB0689E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45F59F-8CC3-BA4C-B04F-B2CD8CC0DC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CC24D2-9473-B542-AEB3-DA0146723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5B6D3-133A-1843-ACFA-708DAD6476D0}" type="datetimeFigureOut">
              <a:rPr lang="en-US" smtClean="0"/>
              <a:t>8/8/2020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791E0-3B14-7544-933B-878220F76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FDF3F2-CEB0-104A-9456-620A2254B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8BB95-8A13-DC4F-8AAC-C14924C55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994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D27F4-9724-7145-98F7-964B57796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104E91-ED11-E54E-B746-7EFD1BD33B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F2079-C755-5949-B53B-05435D66C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5B6D3-133A-1843-ACFA-708DAD6476D0}" type="datetimeFigureOut">
              <a:rPr lang="en-US" smtClean="0"/>
              <a:t>8/8/2020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29051C-BA6A-A548-B0F7-F58699F88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C123CB-8728-6E42-B6AD-CCE27866F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8BB95-8A13-DC4F-8AAC-C14924C55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862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C8E2A-D423-B243-AA1B-FFC9FC086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217327-DAFF-8F49-A785-BD1FC54697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51D1CC-45A4-9749-AC11-7D9544BAD1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83EE3A-233E-A14F-BFE6-71472BDE4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5B6D3-133A-1843-ACFA-708DAD6476D0}" type="datetimeFigureOut">
              <a:rPr lang="en-US" smtClean="0"/>
              <a:t>8/8/2020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DD212C-F28B-AA4B-A76B-818F52B6E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D87176-156E-F744-8171-D2E7EB85A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8BB95-8A13-DC4F-8AAC-C14924C55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284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CE792-509F-4F4D-952A-2109C878A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37FB01-CEE0-2A45-92C9-CFE8BDB2E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C12B3F-2D34-D84E-B3A7-E4379F29B3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857FA2-FBB1-DF4F-800E-2630E7FA11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2728A8-DCA0-7141-B248-3ED456F06D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892042-1665-6746-AEF8-75B460A64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5B6D3-133A-1843-ACFA-708DAD6476D0}" type="datetimeFigureOut">
              <a:rPr lang="en-US" smtClean="0"/>
              <a:t>8/8/2020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56B1D8-BC5A-E849-9123-2054DFB3F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8B70FD-0F3B-604A-BC94-C60E13DA0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8BB95-8A13-DC4F-8AAC-C14924C55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019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3C164-6D0C-044F-839D-FD53E7E63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F8E0C5-542F-0146-A55E-EE44D66E0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5B6D3-133A-1843-ACFA-708DAD6476D0}" type="datetimeFigureOut">
              <a:rPr lang="en-US" smtClean="0"/>
              <a:t>8/8/2020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B0D046-CF3E-CD47-B814-3A2EE0428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5CA288-ABD8-B040-A736-03D4A6007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8BB95-8A13-DC4F-8AAC-C14924C55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796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F079BC-EF57-A24B-A655-B5E0B6DDE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5B6D3-133A-1843-ACFA-708DAD6476D0}" type="datetimeFigureOut">
              <a:rPr lang="en-US" smtClean="0"/>
              <a:t>8/8/2020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1CBEAC-5A03-864C-B51B-F7F83BBBD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2A37A4-9B40-1249-A1D5-8C6E5C1E6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8BB95-8A13-DC4F-8AAC-C14924C55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856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4A513-A5F5-7E45-AA0B-7BB0CD7D4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FCDD9C-1F64-1A4E-A960-CAA2F49B1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D7C225-7BF4-2B49-AFC5-764640BA65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AE1520-90CC-1A40-88A3-06CDACA14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5B6D3-133A-1843-ACFA-708DAD6476D0}" type="datetimeFigureOut">
              <a:rPr lang="en-US" smtClean="0"/>
              <a:t>8/8/2020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26548A-97B5-F742-BE46-E502C9700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6C4182-4AAD-4948-B376-7190B9E8D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8BB95-8A13-DC4F-8AAC-C14924C55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433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A2367-FFD2-7B4F-A435-8BCF2F394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9BE99C-83FC-0447-A433-FCADD9F595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2C1075-B1A8-FB47-9394-F7059D0AE2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DB5DAC-62B6-4040-922D-43AB6EF6C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5B6D3-133A-1843-ACFA-708DAD6476D0}" type="datetimeFigureOut">
              <a:rPr lang="en-US" smtClean="0"/>
              <a:t>8/8/2020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4F9F02-3C66-634B-98F5-CDF5C076D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6B7F47-684E-6245-A63B-E66A2B05D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8BB95-8A13-DC4F-8AAC-C14924C55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025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D26A9C-F6E0-444B-949C-F35008FE9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806AF7-0E44-6842-99E2-1143A268B4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C23A97-D078-654B-B209-4244E94A23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5B6D3-133A-1843-ACFA-708DAD6476D0}" type="datetimeFigureOut">
              <a:rPr lang="en-US" smtClean="0"/>
              <a:t>8/8/2020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A8AFFE-F5FB-EB4D-B345-1AD4C8EB2D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287BA0-CD60-2F44-9359-87ABA242F5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8BB95-8A13-DC4F-8AAC-C14924C55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445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1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A5C14-AEBD-534D-87E3-C8FC1B9CA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91019F-59EC-044B-BD2E-CAFEA8349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/>
              <a:t>     </a:t>
            </a:r>
          </a:p>
          <a:p>
            <a:pPr marL="0" indent="0">
              <a:buNone/>
            </a:pPr>
            <a:endParaRPr lang="en-US" sz="4800"/>
          </a:p>
          <a:p>
            <a:pPr marL="0" indent="0">
              <a:buNone/>
            </a:pPr>
            <a:r>
              <a:rPr lang="en-US" sz="4800"/>
              <a:t>                  NMR SECTROSCOPY</a:t>
            </a:r>
          </a:p>
          <a:p>
            <a:pPr marL="0" indent="0">
              <a:buNone/>
            </a:pPr>
            <a:r>
              <a:rPr lang="en-US" sz="4800"/>
              <a:t>                            </a:t>
            </a:r>
            <a:r>
              <a:rPr lang="en-US"/>
              <a:t>Name of instructor: U.Nithya M.Sc.,M.Phil.,</a:t>
            </a:r>
            <a:endParaRPr lang="en-US" sz="4800"/>
          </a:p>
        </p:txBody>
      </p:sp>
    </p:spTree>
    <p:extLst>
      <p:ext uri="{BB962C8B-B14F-4D97-AF65-F5344CB8AC3E}">
        <p14:creationId xmlns:p14="http://schemas.microsoft.com/office/powerpoint/2010/main" val="2706020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F83B8-06B7-7F43-AEEF-393B9C3DB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66361DE-9ACE-5948-A0FF-EEB65D99DE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24297"/>
            <a:ext cx="10515600" cy="5768578"/>
          </a:xfrm>
        </p:spPr>
      </p:pic>
    </p:spTree>
    <p:extLst>
      <p:ext uri="{BB962C8B-B14F-4D97-AF65-F5344CB8AC3E}">
        <p14:creationId xmlns:p14="http://schemas.microsoft.com/office/powerpoint/2010/main" val="1852331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33D08-383C-764D-B95C-CDDAA65C7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0D4944E-8DA6-8B40-9695-3033BA8FEE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589359"/>
            <a:ext cx="10965655" cy="5587604"/>
          </a:xfrm>
        </p:spPr>
      </p:pic>
    </p:spTree>
    <p:extLst>
      <p:ext uri="{BB962C8B-B14F-4D97-AF65-F5344CB8AC3E}">
        <p14:creationId xmlns:p14="http://schemas.microsoft.com/office/powerpoint/2010/main" val="3522690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A521C-7D94-3E4A-8066-1C827FA1F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80EECA7-E097-8045-9105-D4D2D63446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97" y="365125"/>
            <a:ext cx="10894220" cy="5867797"/>
          </a:xfrm>
        </p:spPr>
      </p:pic>
    </p:spTree>
    <p:extLst>
      <p:ext uri="{BB962C8B-B14F-4D97-AF65-F5344CB8AC3E}">
        <p14:creationId xmlns:p14="http://schemas.microsoft.com/office/powerpoint/2010/main" val="1792867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B8B9C-420E-3D45-B8E3-E451BD946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1EC64F-8004-0342-889C-31E46E100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270331" cy="5811838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Information from NMR Signal intensities</a:t>
            </a:r>
          </a:p>
          <a:p>
            <a:r>
              <a:rPr lang="en-US"/>
              <a:t>   The intensity of an nmr signal iproportional to the population difference for the two energy levels involved.</a:t>
            </a:r>
          </a:p>
          <a:p>
            <a:r>
              <a:rPr lang="en-US"/>
              <a:t> For several nuclei  Of the same isotope the resonance  frequencies differ only by a few ppm.</a:t>
            </a:r>
          </a:p>
          <a:p>
            <a:r>
              <a:rPr lang="en-US"/>
              <a:t> The total intensities of the lines in a spectrum are proportional to the number of equivalent nucleicontributing to them. </a:t>
            </a:r>
          </a:p>
          <a:p>
            <a:r>
              <a:rPr lang="en-US"/>
              <a:t> one can determine the relative numbers of nuclei in each distinct environment within asingle compound.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1598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BCE1C-D7B4-1C47-A6FD-7CD3C6A38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40D40-B85A-F844-8DC6-D69D08562D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5075" y="14287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>
                <a:solidFill>
                  <a:schemeClr val="accent2"/>
                </a:solidFill>
              </a:rPr>
              <a:t>Dilute spins:</a:t>
            </a:r>
          </a:p>
          <a:p>
            <a:pPr marL="0" indent="0">
              <a:buNone/>
            </a:pPr>
            <a:r>
              <a:rPr lang="en-US">
                <a:solidFill>
                  <a:schemeClr val="accent2"/>
                </a:solidFill>
              </a:rPr>
              <a:t>      </a:t>
            </a:r>
            <a:r>
              <a:rPr lang="en-US"/>
              <a:t>* In nmr the spinning nuclei may not have isotopes of 100%  abundance.</a:t>
            </a:r>
          </a:p>
          <a:p>
            <a:pPr marL="0" indent="0">
              <a:buNone/>
            </a:pPr>
            <a:r>
              <a:rPr lang="en-US"/>
              <a:t>      * samples enriched with their isotopes are often Present.</a:t>
            </a:r>
          </a:p>
          <a:p>
            <a:pPr marL="0" indent="0">
              <a:buNone/>
            </a:pPr>
            <a:r>
              <a:rPr lang="en-US"/>
              <a:t>      *  Many NMR studies involve isotopes of low natural abundance.</a:t>
            </a:r>
          </a:p>
          <a:p>
            <a:pPr marL="0" indent="0">
              <a:buNone/>
            </a:pPr>
            <a:r>
              <a:rPr lang="en-US"/>
              <a:t>      *  The isotopes of low natural abundance resent with majority of the molecules are known as dilute spins.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7687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46521-86CF-0E40-87A5-4BEB67E31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Classfication of the the spinning nuclei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A612D70-783E-3943-93A4-34AD828AA7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0688"/>
            <a:ext cx="12001500" cy="5006578"/>
          </a:xfrm>
        </p:spPr>
      </p:pic>
    </p:spTree>
    <p:extLst>
      <p:ext uri="{BB962C8B-B14F-4D97-AF65-F5344CB8AC3E}">
        <p14:creationId xmlns:p14="http://schemas.microsoft.com/office/powerpoint/2010/main" val="13361177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3754E-D591-C34F-80BF-FF370C9AA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F8E83-97C3-D94F-9DDE-1A89872214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pPr marL="0" indent="0">
              <a:buNone/>
            </a:pPr>
            <a:r>
              <a:rPr lang="en-US"/>
              <a:t>                                                </a:t>
            </a:r>
            <a:r>
              <a:rPr lang="en-US" sz="4400"/>
              <a:t>THANK YOU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947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4509D-32D1-264C-879F-158BA1C5F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E45296F-66C7-BC40-A6F2-C0181201DC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56" y="365125"/>
            <a:ext cx="10515600" cy="5832078"/>
          </a:xfrm>
        </p:spPr>
      </p:pic>
    </p:spTree>
    <p:extLst>
      <p:ext uri="{BB962C8B-B14F-4D97-AF65-F5344CB8AC3E}">
        <p14:creationId xmlns:p14="http://schemas.microsoft.com/office/powerpoint/2010/main" val="2947425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CC50E-0CF8-A843-A27B-A4A6D5D1B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85616BF-36A5-B940-9878-4826951C7C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78" y="365125"/>
            <a:ext cx="10515600" cy="6332141"/>
          </a:xfrm>
        </p:spPr>
      </p:pic>
    </p:spTree>
    <p:extLst>
      <p:ext uri="{BB962C8B-B14F-4D97-AF65-F5344CB8AC3E}">
        <p14:creationId xmlns:p14="http://schemas.microsoft.com/office/powerpoint/2010/main" val="1601257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A262C-F153-2D48-A243-D193EAF480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5A3204-B982-744B-8310-4C3C62FFED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800"/>
              <a:t>NMR SPECTROSCOPY</a:t>
            </a:r>
            <a:endParaRPr lang="en-US" sz="2800"/>
          </a:p>
          <a:p>
            <a:r>
              <a:rPr lang="en-US" sz="2800"/>
              <a:t>Name of Instructor: U.Nithya M.Sc.,M.Phil.,</a:t>
            </a:r>
            <a:endParaRPr lang="en-US" sz="480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06F61ED-FD04-8A4B-B330-254318699E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718" y="517922"/>
            <a:ext cx="10394157" cy="592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542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E852E-6BB4-264C-AE55-F4EEE6EEE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67682A4-CE5D-F643-9C6E-40261AED62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07" y="535781"/>
            <a:ext cx="11519296" cy="5822157"/>
          </a:xfrm>
        </p:spPr>
      </p:pic>
    </p:spTree>
    <p:extLst>
      <p:ext uri="{BB962C8B-B14F-4D97-AF65-F5344CB8AC3E}">
        <p14:creationId xmlns:p14="http://schemas.microsoft.com/office/powerpoint/2010/main" val="591456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0C8C8-7568-434C-95D5-5091BDFC4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CE92A-3A76-C94A-BE0B-94089440DE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>
                <a:solidFill>
                  <a:schemeClr val="accent2"/>
                </a:solidFill>
              </a:rPr>
              <a:t>ONE BOND COUPLING:</a:t>
            </a:r>
          </a:p>
          <a:p>
            <a:r>
              <a:rPr lang="en-US">
                <a:solidFill>
                  <a:schemeClr val="accent2"/>
                </a:solidFill>
              </a:rPr>
              <a:t> </a:t>
            </a:r>
            <a:r>
              <a:rPr lang="en-US"/>
              <a:t>One bond couplings depend on the amount of s-orbital character in the internuclear bond. This depends on the hybridization of the atoms invoved.</a:t>
            </a:r>
          </a:p>
          <a:p>
            <a:r>
              <a:rPr lang="en-US">
                <a:solidFill>
                  <a:schemeClr val="accent2"/>
                </a:solidFill>
              </a:rPr>
              <a:t> </a:t>
            </a:r>
            <a:r>
              <a:rPr lang="en-US"/>
              <a:t>For hydrocarbons </a:t>
            </a:r>
            <a:r>
              <a:rPr lang="en-US" baseline="30000"/>
              <a:t>1</a:t>
            </a:r>
            <a:r>
              <a:rPr lang="en-US"/>
              <a:t>J</a:t>
            </a:r>
            <a:r>
              <a:rPr lang="en-US" baseline="-25000"/>
              <a:t>CH </a:t>
            </a:r>
            <a:r>
              <a:rPr lang="en-US"/>
              <a:t>for S</a:t>
            </a:r>
            <a:r>
              <a:rPr lang="en-US" baseline="30000"/>
              <a:t> </a:t>
            </a:r>
            <a:r>
              <a:rPr lang="en-US"/>
              <a:t>P </a:t>
            </a:r>
            <a:r>
              <a:rPr lang="en-US" baseline="30000"/>
              <a:t>3.        </a:t>
            </a:r>
            <a:r>
              <a:rPr lang="en-US"/>
              <a:t>125Hz.          25% s-character.    </a:t>
            </a:r>
          </a:p>
          <a:p>
            <a:pPr marL="0" indent="0">
              <a:buNone/>
            </a:pPr>
            <a:r>
              <a:rPr lang="en-US"/>
              <a:t>                                    </a:t>
            </a:r>
            <a:r>
              <a:rPr lang="en-US" baseline="30000"/>
              <a:t>1</a:t>
            </a:r>
            <a:r>
              <a:rPr lang="en-US"/>
              <a:t>J</a:t>
            </a:r>
            <a:r>
              <a:rPr lang="en-US" baseline="-25000"/>
              <a:t>CH</a:t>
            </a:r>
            <a:r>
              <a:rPr lang="en-US"/>
              <a:t>for. SP</a:t>
            </a:r>
            <a:r>
              <a:rPr lang="en-US" baseline="30000"/>
              <a:t>2.           </a:t>
            </a:r>
            <a:r>
              <a:rPr lang="en-US"/>
              <a:t>160Hz.           33% s-character</a:t>
            </a:r>
          </a:p>
          <a:p>
            <a:pPr marL="0" indent="0">
              <a:buNone/>
            </a:pPr>
            <a:r>
              <a:rPr lang="en-US"/>
              <a:t>                                     </a:t>
            </a:r>
            <a:r>
              <a:rPr lang="en-US" baseline="30000"/>
              <a:t>1</a:t>
            </a:r>
            <a:r>
              <a:rPr lang="en-US"/>
              <a:t>J</a:t>
            </a:r>
            <a:r>
              <a:rPr lang="en-US" baseline="-25000"/>
              <a:t>CH</a:t>
            </a:r>
            <a:r>
              <a:rPr lang="en-US"/>
              <a:t>for SP.          250Hz.           50% s-character</a:t>
            </a:r>
          </a:p>
          <a:p>
            <a:pPr marL="0" indent="0">
              <a:buNone/>
            </a:pPr>
            <a:r>
              <a:rPr lang="en-US"/>
              <a:t>      coupling constants are used to determine the coordination number of atoms in a molecule. </a:t>
            </a:r>
          </a:p>
        </p:txBody>
      </p:sp>
    </p:spTree>
    <p:extLst>
      <p:ext uri="{BB962C8B-B14F-4D97-AF65-F5344CB8AC3E}">
        <p14:creationId xmlns:p14="http://schemas.microsoft.com/office/powerpoint/2010/main" val="1915964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CE782-07F8-5944-BB44-E750999C6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7D00797-6563-C24D-8C10-3D3A097737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453" y="214314"/>
            <a:ext cx="12388453" cy="5857874"/>
          </a:xfrm>
        </p:spPr>
      </p:pic>
    </p:spTree>
    <p:extLst>
      <p:ext uri="{BB962C8B-B14F-4D97-AF65-F5344CB8AC3E}">
        <p14:creationId xmlns:p14="http://schemas.microsoft.com/office/powerpoint/2010/main" val="3932873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16912-3E7C-B047-A024-B0F437E55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>
                <a:solidFill>
                  <a:schemeClr val="accent2"/>
                </a:solidFill>
              </a:rPr>
              <a:t>Two bond coupling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BDC70CA-4DB0-BD41-9D69-31E82FB1BE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572" y="1368096"/>
            <a:ext cx="10515599" cy="5124779"/>
          </a:xfrm>
        </p:spPr>
      </p:pic>
    </p:spTree>
    <p:extLst>
      <p:ext uri="{BB962C8B-B14F-4D97-AF65-F5344CB8AC3E}">
        <p14:creationId xmlns:p14="http://schemas.microsoft.com/office/powerpoint/2010/main" val="3977250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54635-296A-0342-BAC9-F8FCFF16F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9421"/>
            <a:ext cx="9931003" cy="2518173"/>
          </a:xfrm>
        </p:spPr>
        <p:txBody>
          <a:bodyPr>
            <a:normAutofit/>
          </a:bodyPr>
          <a:lstStyle/>
          <a:p>
            <a:r>
              <a:rPr lang="en-US" sz="2800">
                <a:solidFill>
                  <a:schemeClr val="accent2"/>
                </a:solidFill>
              </a:rPr>
              <a:t>COULING OVER THREE OR MORE BOND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CD31D7-C70C-3D40-B660-9412074A50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25327"/>
            <a:ext cx="10515600" cy="3551635"/>
          </a:xfrm>
        </p:spPr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 Small coupling over four are more bonds are also observed.very long range couplings may be associated with extended π-electron systems.</a:t>
            </a:r>
          </a:p>
        </p:txBody>
      </p:sp>
    </p:spTree>
    <p:extLst>
      <p:ext uri="{BB962C8B-B14F-4D97-AF65-F5344CB8AC3E}">
        <p14:creationId xmlns:p14="http://schemas.microsoft.com/office/powerpoint/2010/main" val="27851275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16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Two bond coupling</vt:lpstr>
      <vt:lpstr>COULING OVER THREE OR MORE BOND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Classfication of the the spinning nuclei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919361498802</dc:creator>
  <cp:lastModifiedBy>919361498802</cp:lastModifiedBy>
  <cp:revision>21</cp:revision>
  <dcterms:created xsi:type="dcterms:W3CDTF">2020-08-07T09:14:02Z</dcterms:created>
  <dcterms:modified xsi:type="dcterms:W3CDTF">2020-08-08T03:54:15Z</dcterms:modified>
</cp:coreProperties>
</file>