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2" r:id="rId4"/>
    <p:sldId id="265" r:id="rId5"/>
    <p:sldId id="267" r:id="rId6"/>
    <p:sldId id="268" r:id="rId7"/>
    <p:sldId id="263" r:id="rId8"/>
    <p:sldId id="269" r:id="rId9"/>
    <p:sldId id="266" r:id="rId10"/>
    <p:sldId id="270" r:id="rId11"/>
    <p:sldId id="264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8784D-176A-5547-9736-CF278B284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3C988-FEDF-014D-9AC8-538BC8903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E650E-1D32-6748-9F49-C012AF97D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5B3D-BA50-0041-AA38-2F612B6CC441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37269-1078-B646-9F3A-387278BCF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279F5-C9FA-654C-8ACC-79195042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DB5B-E4DF-8C45-807A-CB6DF6958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99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BC939-B108-6D40-949F-3CA191C34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E132DC-B46C-7644-85A6-EC28805DC5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9AE19-CC04-B845-B8C0-DF492CFD0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5B3D-BA50-0041-AA38-2F612B6CC441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43D08-5D09-E04B-AD32-90D6B5FF8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142A6-3F54-BD40-B9F0-187827B75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DB5B-E4DF-8C45-807A-CB6DF6958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88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7E2C34-02CC-2844-A9CA-1F1CAF524A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2101BF-C5BA-FD41-AC69-BF7A865C4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AE983-740B-C947-8B70-FB86A3E09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5B3D-BA50-0041-AA38-2F612B6CC441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8829C-534D-624B-A9C4-70C3A9F6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49A01-20CC-3744-BF37-EAF03218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DB5B-E4DF-8C45-807A-CB6DF6958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3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4D32E-36C6-E74A-8D24-15CA1C673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F6E9B-BD6C-974E-B906-8BDD0B808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DC63E-89D2-9A42-A30B-22FE14FE0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5B3D-BA50-0041-AA38-2F612B6CC441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4FE86-5776-1C44-95EB-3152526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79039-3F05-DA4F-90CA-1B57A6DA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DB5B-E4DF-8C45-807A-CB6DF6958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45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38106-4470-AA48-B75D-0BB5D3DF7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B27EC-F399-1740-ABC8-540175D05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AB6AE-2252-4E44-B0F6-CA6B30BE2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5B3D-BA50-0041-AA38-2F612B6CC441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876AA-EEFA-E949-825A-3C4F0D476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5F3C4-7AC3-3F4A-9C02-97BD3183B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DB5B-E4DF-8C45-807A-CB6DF6958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26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A6557-B1A1-8A4C-A7F5-15BC08029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B2CD7-C20F-2D4B-A4AB-9BAE68C3A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DC6356-0203-6C44-A37D-3972F5913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ED6B13-9316-2249-9A4B-465C9F1D7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5B3D-BA50-0041-AA38-2F612B6CC441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82253-606E-044F-BBB2-A155374B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D10EE-DF61-C74E-A7DE-B51307634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DB5B-E4DF-8C45-807A-CB6DF6958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8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5081-CB87-494A-9B4C-AF2FAED1F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DCC52-DCD4-4A43-AADE-456017233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C7A63-BB5D-CF48-912C-F2C1D558B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018F4F-A51C-CD49-BC92-EE33F574A7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6A6D98-1A87-FD46-8341-0D20B72060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BAC745-7EF6-804C-9146-29744066A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5B3D-BA50-0041-AA38-2F612B6CC441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177749-2402-1D49-BE02-43BC7711C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AB3AEF-DB02-BB4E-9AE6-874020F71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DB5B-E4DF-8C45-807A-CB6DF6958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0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83D8D-CE71-B941-88DC-2261838D6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622B1B-5F34-9948-B141-DCC5E0726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5B3D-BA50-0041-AA38-2F612B6CC441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8D9F9F-D35F-5742-AB2E-E8A48290B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D1004B-4965-4740-8FC8-81E91B427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DB5B-E4DF-8C45-807A-CB6DF6958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BC5531-E55C-8E46-8706-E71792D86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5B3D-BA50-0041-AA38-2F612B6CC441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893CFC-EA4E-D64B-BD88-F716D5BAF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C883CE-7F0D-D648-A61E-CF5471013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DB5B-E4DF-8C45-807A-CB6DF6958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3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AFC65-A175-9A4D-BB9E-306AA86A1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5FCAF-9199-034A-8B81-78CC22911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7265F-0E9B-3042-BBA0-1C376AF6E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607559-0E27-BC45-AC4C-58E79652A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5B3D-BA50-0041-AA38-2F612B6CC441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5537C-3BFF-0B4F-A363-66DAC0894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44739-9ACC-BC43-929E-D32451ADD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DB5B-E4DF-8C45-807A-CB6DF6958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3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CE47B-C82D-7F46-9A86-B9A2DD1B6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917A57-2D85-7047-956B-F847C6A826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94F03-7682-B642-BBE4-87E84B296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C65B0C-9F90-CE47-A5EB-99957F009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5B3D-BA50-0041-AA38-2F612B6CC441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B3EE9-5566-5142-86DD-4029B22F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9ECC1-1B7C-1A49-B3EF-63DF6748D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DB5B-E4DF-8C45-807A-CB6DF6958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9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57E48C-E8C2-8C4E-82B8-C27F389DA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6BE14-2E98-1448-B695-9C36AB05C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4601D-EBA6-3744-B204-1DB9BCB14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F5B3D-BA50-0041-AA38-2F612B6CC441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11FBD-FD6C-414B-A5F4-80FBC2519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6C874-2F99-744D-BC02-D31EFE57B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BDB5B-E4DF-8C45-807A-CB6DF6958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0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F16C0-FC27-F24B-B9D3-9C296E771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A23FA-F2EE-2E4E-B7BC-84D8CAB8F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                </a:t>
            </a:r>
            <a:r>
              <a:rPr lang="en-US" sz="4800"/>
              <a:t>NMR SPECTROSCOPY</a:t>
            </a:r>
          </a:p>
          <a:p>
            <a:pPr marL="0" indent="0">
              <a:buNone/>
            </a:pPr>
            <a:r>
              <a:rPr lang="en-US"/>
              <a:t>                                NAME OF INSTRUCTER : U.NITHYA M.Sc., M.Phil.,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8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7415D-6A08-5040-BDAF-CE9D6EF68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FF9428A-9091-FB41-A9FA-25ACC0311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2" y="-349252"/>
            <a:ext cx="11959827" cy="9546830"/>
          </a:xfrm>
        </p:spPr>
      </p:pic>
    </p:spTree>
    <p:extLst>
      <p:ext uri="{BB962C8B-B14F-4D97-AF65-F5344CB8AC3E}">
        <p14:creationId xmlns:p14="http://schemas.microsoft.com/office/powerpoint/2010/main" val="995590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E4DB6-FA70-EB4B-9377-655F866D4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72A121E-19D2-5740-9039-C167F9AF6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4" y="365124"/>
            <a:ext cx="11995546" cy="6492875"/>
          </a:xfrm>
        </p:spPr>
      </p:pic>
    </p:spTree>
    <p:extLst>
      <p:ext uri="{BB962C8B-B14F-4D97-AF65-F5344CB8AC3E}">
        <p14:creationId xmlns:p14="http://schemas.microsoft.com/office/powerpoint/2010/main" val="4164250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32646-4C82-DC48-82AD-E6B6D147B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11C247D-491C-D24E-ABF8-7DA784E1C7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7" y="500063"/>
            <a:ext cx="11054953" cy="6179343"/>
          </a:xfrm>
        </p:spPr>
      </p:pic>
    </p:spTree>
    <p:extLst>
      <p:ext uri="{BB962C8B-B14F-4D97-AF65-F5344CB8AC3E}">
        <p14:creationId xmlns:p14="http://schemas.microsoft.com/office/powerpoint/2010/main" val="40388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A3E55-7B7A-5C4B-A27E-D872AA79D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55190E1-F58F-8F48-BE9E-7CDFF7F8F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4" y="232172"/>
            <a:ext cx="11715750" cy="6804422"/>
          </a:xfrm>
        </p:spPr>
      </p:pic>
    </p:spTree>
    <p:extLst>
      <p:ext uri="{BB962C8B-B14F-4D97-AF65-F5344CB8AC3E}">
        <p14:creationId xmlns:p14="http://schemas.microsoft.com/office/powerpoint/2010/main" val="4196202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C57CB-0C64-4849-9B68-3B0E0D971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CE6178B-784E-4040-B378-3CADB314B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5" y="365126"/>
            <a:ext cx="11805046" cy="6367858"/>
          </a:xfrm>
        </p:spPr>
      </p:pic>
    </p:spTree>
    <p:extLst>
      <p:ext uri="{BB962C8B-B14F-4D97-AF65-F5344CB8AC3E}">
        <p14:creationId xmlns:p14="http://schemas.microsoft.com/office/powerpoint/2010/main" val="2129775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171A6-47F3-DD47-B515-E160D7127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667EAA6E-236C-B540-B177-753DD4F6A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6" y="365125"/>
            <a:ext cx="12066984" cy="6492874"/>
          </a:xfrm>
        </p:spPr>
      </p:pic>
    </p:spTree>
    <p:extLst>
      <p:ext uri="{BB962C8B-B14F-4D97-AF65-F5344CB8AC3E}">
        <p14:creationId xmlns:p14="http://schemas.microsoft.com/office/powerpoint/2010/main" val="477706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1667F-42A6-6649-8B80-379961DC1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CB1F54F-A65E-5A4F-B79F-06363C792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8594"/>
            <a:ext cx="11733608" cy="6679406"/>
          </a:xfrm>
        </p:spPr>
      </p:pic>
    </p:spTree>
    <p:extLst>
      <p:ext uri="{BB962C8B-B14F-4D97-AF65-F5344CB8AC3E}">
        <p14:creationId xmlns:p14="http://schemas.microsoft.com/office/powerpoint/2010/main" val="3565648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E738D-13E2-724D-B75B-94A14EF16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0AF05DF-03D4-2E48-A4E2-560B8A942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16" y="365125"/>
            <a:ext cx="10840640" cy="6492875"/>
          </a:xfrm>
        </p:spPr>
      </p:pic>
    </p:spTree>
    <p:extLst>
      <p:ext uri="{BB962C8B-B14F-4D97-AF65-F5344CB8AC3E}">
        <p14:creationId xmlns:p14="http://schemas.microsoft.com/office/powerpoint/2010/main" val="2245904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AE359-A627-4A4C-B22A-8B6F7C705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37E55B3-26FB-234B-BA44-C29C74779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5124"/>
            <a:ext cx="11947922" cy="6492875"/>
          </a:xfrm>
        </p:spPr>
      </p:pic>
    </p:spTree>
    <p:extLst>
      <p:ext uri="{BB962C8B-B14F-4D97-AF65-F5344CB8AC3E}">
        <p14:creationId xmlns:p14="http://schemas.microsoft.com/office/powerpoint/2010/main" val="2589948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47941-D822-FA4C-A144-6D1281272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E4FC54D-F3EA-9244-AC26-D3D0CFF5C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4" y="0"/>
            <a:ext cx="11858625" cy="6679406"/>
          </a:xfrm>
        </p:spPr>
      </p:pic>
    </p:spTree>
    <p:extLst>
      <p:ext uri="{BB962C8B-B14F-4D97-AF65-F5344CB8AC3E}">
        <p14:creationId xmlns:p14="http://schemas.microsoft.com/office/powerpoint/2010/main" val="899999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AD907-9D0D-6C46-95A6-686CA9283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219B1-F70A-4343-8620-BF45DA645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1B2BA39-34D2-E94C-B5EC-744BE0345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" y="112093"/>
            <a:ext cx="11656219" cy="672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99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58E8E-88F8-764D-B0B7-5D17B8B1D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C32E801-9CB0-624D-A64D-5F9A25570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9" y="365125"/>
            <a:ext cx="11430000" cy="6127750"/>
          </a:xfrm>
        </p:spPr>
      </p:pic>
    </p:spTree>
    <p:extLst>
      <p:ext uri="{BB962C8B-B14F-4D97-AF65-F5344CB8AC3E}">
        <p14:creationId xmlns:p14="http://schemas.microsoft.com/office/powerpoint/2010/main" val="4265089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A3679-7493-1A43-AAC4-9897D002D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D1F69A1-B53B-D540-A708-7118061F9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3"/>
            <a:ext cx="12192000" cy="6465093"/>
          </a:xfrm>
        </p:spPr>
      </p:pic>
    </p:spTree>
    <p:extLst>
      <p:ext uri="{BB962C8B-B14F-4D97-AF65-F5344CB8AC3E}">
        <p14:creationId xmlns:p14="http://schemas.microsoft.com/office/powerpoint/2010/main" val="81040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EB5BE-E379-C44D-B424-D482D4DE9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7CC2118-2918-EB45-A60A-5188E84DEB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312"/>
            <a:ext cx="12192000" cy="7072312"/>
          </a:xfrm>
        </p:spPr>
      </p:pic>
    </p:spTree>
    <p:extLst>
      <p:ext uri="{BB962C8B-B14F-4D97-AF65-F5344CB8AC3E}">
        <p14:creationId xmlns:p14="http://schemas.microsoft.com/office/powerpoint/2010/main" val="1014325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E0743-008A-6F4D-8443-862CAE202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70F3A72-B324-4F4D-AEB0-A718BD8E92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5124"/>
            <a:ext cx="11983640" cy="6492875"/>
          </a:xfrm>
        </p:spPr>
      </p:pic>
    </p:spTree>
    <p:extLst>
      <p:ext uri="{BB962C8B-B14F-4D97-AF65-F5344CB8AC3E}">
        <p14:creationId xmlns:p14="http://schemas.microsoft.com/office/powerpoint/2010/main" val="60125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1DB60-CE26-B64E-9AEA-991E5E52B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46A35A6-AE26-9C44-BFAA-3E15AB6EFA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2" y="365125"/>
            <a:ext cx="11959828" cy="6127750"/>
          </a:xfrm>
        </p:spPr>
      </p:pic>
    </p:spTree>
    <p:extLst>
      <p:ext uri="{BB962C8B-B14F-4D97-AF65-F5344CB8AC3E}">
        <p14:creationId xmlns:p14="http://schemas.microsoft.com/office/powerpoint/2010/main" val="2235485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7DCC3-9C88-6742-8015-43852422E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60F312D-648B-8244-84D4-8636BAF35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4" y="365125"/>
            <a:ext cx="12013406" cy="6492875"/>
          </a:xfrm>
        </p:spPr>
      </p:pic>
    </p:spTree>
    <p:extLst>
      <p:ext uri="{BB962C8B-B14F-4D97-AF65-F5344CB8AC3E}">
        <p14:creationId xmlns:p14="http://schemas.microsoft.com/office/powerpoint/2010/main" val="2735595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312A6-25E0-2647-986F-A5056C514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27670FF-23AF-6B41-9AFA-D3236DCBB3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2192000" cy="6314281"/>
          </a:xfrm>
        </p:spPr>
      </p:pic>
    </p:spTree>
    <p:extLst>
      <p:ext uri="{BB962C8B-B14F-4D97-AF65-F5344CB8AC3E}">
        <p14:creationId xmlns:p14="http://schemas.microsoft.com/office/powerpoint/2010/main" val="547767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0C830-4B6A-A341-9AA4-1E66B7A82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49000BD-0E56-C346-805D-A45B2D2CA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015"/>
            <a:ext cx="12001500" cy="6983016"/>
          </a:xfrm>
        </p:spPr>
      </p:pic>
    </p:spTree>
    <p:extLst>
      <p:ext uri="{BB962C8B-B14F-4D97-AF65-F5344CB8AC3E}">
        <p14:creationId xmlns:p14="http://schemas.microsoft.com/office/powerpoint/2010/main" val="2489658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D13EB-0E6C-184B-8D31-060F89CD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766B28C-5302-1C4B-99FC-E37DACA55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91" y="365124"/>
            <a:ext cx="11924109" cy="6492875"/>
          </a:xfrm>
        </p:spPr>
      </p:pic>
    </p:spTree>
    <p:extLst>
      <p:ext uri="{BB962C8B-B14F-4D97-AF65-F5344CB8AC3E}">
        <p14:creationId xmlns:p14="http://schemas.microsoft.com/office/powerpoint/2010/main" val="1210591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8296C-CB07-3242-9E13-6582967F1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D4E7006F-AEF7-944D-B84D-AC208A1B6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4"/>
            <a:ext cx="12322969" cy="6314281"/>
          </a:xfrm>
        </p:spPr>
      </p:pic>
    </p:spTree>
    <p:extLst>
      <p:ext uri="{BB962C8B-B14F-4D97-AF65-F5344CB8AC3E}">
        <p14:creationId xmlns:p14="http://schemas.microsoft.com/office/powerpoint/2010/main" val="2154459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41396-1BF9-BD4F-9AF7-1D8088E01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F788A67-9471-1245-9969-F6B059FE2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" y="365125"/>
            <a:ext cx="10675144" cy="6018213"/>
          </a:xfrm>
        </p:spPr>
      </p:pic>
    </p:spTree>
    <p:extLst>
      <p:ext uri="{BB962C8B-B14F-4D97-AF65-F5344CB8AC3E}">
        <p14:creationId xmlns:p14="http://schemas.microsoft.com/office/powerpoint/2010/main" val="681183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BAE38-C423-E14C-B672-5673EE0FB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960E98D-C7C6-6842-878F-F0FC4D38E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9" y="1"/>
            <a:ext cx="11870531" cy="6858000"/>
          </a:xfrm>
        </p:spPr>
      </p:pic>
    </p:spTree>
    <p:extLst>
      <p:ext uri="{BB962C8B-B14F-4D97-AF65-F5344CB8AC3E}">
        <p14:creationId xmlns:p14="http://schemas.microsoft.com/office/powerpoint/2010/main" val="52456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3DF5F-22E9-1446-B294-6961D37AA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00ADD4B-61A5-0B4E-8CAC-BBC218C27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492874"/>
          </a:xfrm>
        </p:spPr>
      </p:pic>
    </p:spTree>
    <p:extLst>
      <p:ext uri="{BB962C8B-B14F-4D97-AF65-F5344CB8AC3E}">
        <p14:creationId xmlns:p14="http://schemas.microsoft.com/office/powerpoint/2010/main" val="12138862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2465C-7A16-6549-BD09-57D2D46A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ADDFCE8-36D6-6C42-BAD6-82365D1CE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875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293526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B6241-B1D0-C04A-88D6-0702034B4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FAA7E4C-C02C-CB42-A0FD-2653FA628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365124"/>
            <a:ext cx="11840766" cy="6367859"/>
          </a:xfrm>
        </p:spPr>
      </p:pic>
    </p:spTree>
    <p:extLst>
      <p:ext uri="{BB962C8B-B14F-4D97-AF65-F5344CB8AC3E}">
        <p14:creationId xmlns:p14="http://schemas.microsoft.com/office/powerpoint/2010/main" val="30686022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6AE17-90EC-A247-82AC-F6062096E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1F72AF3-CEAB-2741-A9C0-4C82DB7CA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5125"/>
            <a:ext cx="12192000" cy="6296422"/>
          </a:xfrm>
        </p:spPr>
      </p:pic>
    </p:spTree>
    <p:extLst>
      <p:ext uri="{BB962C8B-B14F-4D97-AF65-F5344CB8AC3E}">
        <p14:creationId xmlns:p14="http://schemas.microsoft.com/office/powerpoint/2010/main" val="12671668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4E0D6-37AD-AA49-B2FD-634C4060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494CB12-EE1E-1F4B-B010-30E350647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3"/>
            <a:ext cx="12192001" cy="6447234"/>
          </a:xfrm>
        </p:spPr>
      </p:pic>
    </p:spTree>
    <p:extLst>
      <p:ext uri="{BB962C8B-B14F-4D97-AF65-F5344CB8AC3E}">
        <p14:creationId xmlns:p14="http://schemas.microsoft.com/office/powerpoint/2010/main" val="17583985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5894C-C064-7A42-85C9-15E9C01B4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7A47192-091B-094A-83CB-E01476220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4"/>
            <a:ext cx="12358688" cy="6492875"/>
          </a:xfrm>
        </p:spPr>
      </p:pic>
    </p:spTree>
    <p:extLst>
      <p:ext uri="{BB962C8B-B14F-4D97-AF65-F5344CB8AC3E}">
        <p14:creationId xmlns:p14="http://schemas.microsoft.com/office/powerpoint/2010/main" val="2792154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6EAA5-7C72-9748-96A5-8616CDA5A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B58BC41-D153-4246-87F8-BDBCA0D02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91" y="182562"/>
            <a:ext cx="11924109" cy="6492875"/>
          </a:xfrm>
        </p:spPr>
      </p:pic>
    </p:spTree>
    <p:extLst>
      <p:ext uri="{BB962C8B-B14F-4D97-AF65-F5344CB8AC3E}">
        <p14:creationId xmlns:p14="http://schemas.microsoft.com/office/powerpoint/2010/main" val="2635358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FF0FE-0AB5-DA45-9630-C3B362E99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AB10F4F-FCC2-1349-A23F-6559766AD7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671469"/>
          </a:xfrm>
        </p:spPr>
      </p:pic>
    </p:spTree>
    <p:extLst>
      <p:ext uri="{BB962C8B-B14F-4D97-AF65-F5344CB8AC3E}">
        <p14:creationId xmlns:p14="http://schemas.microsoft.com/office/powerpoint/2010/main" val="2559691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1F8AF-AD3E-344D-A324-504C080F3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0FE9BF1-C82F-2045-8C97-B278E77C5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24" y="365125"/>
            <a:ext cx="11577802" cy="6492875"/>
          </a:xfrm>
        </p:spPr>
      </p:pic>
    </p:spTree>
    <p:extLst>
      <p:ext uri="{BB962C8B-B14F-4D97-AF65-F5344CB8AC3E}">
        <p14:creationId xmlns:p14="http://schemas.microsoft.com/office/powerpoint/2010/main" val="2014454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BD987-FAA6-094C-B854-13533104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123F347-DDCB-164B-9867-425338754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10" y="365125"/>
            <a:ext cx="11680032" cy="5811838"/>
          </a:xfrm>
        </p:spPr>
      </p:pic>
    </p:spTree>
    <p:extLst>
      <p:ext uri="{BB962C8B-B14F-4D97-AF65-F5344CB8AC3E}">
        <p14:creationId xmlns:p14="http://schemas.microsoft.com/office/powerpoint/2010/main" val="161923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453F7-F745-E049-A662-139790079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3ADD47A-D0FB-064A-8FBC-5B0A4CAEB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01499" cy="7215188"/>
          </a:xfrm>
        </p:spPr>
      </p:pic>
    </p:spTree>
    <p:extLst>
      <p:ext uri="{BB962C8B-B14F-4D97-AF65-F5344CB8AC3E}">
        <p14:creationId xmlns:p14="http://schemas.microsoft.com/office/powerpoint/2010/main" val="1185250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FE27D-56FC-E74A-B8CD-0895DD23D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D0F4F-A005-F241-B362-54FE1ECE6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FF026C1-9AB3-AE41-AA00-0B0840CF3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76546" cy="673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82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919361498802</dc:creator>
  <cp:lastModifiedBy>919361498802</cp:lastModifiedBy>
  <cp:revision>15</cp:revision>
  <dcterms:created xsi:type="dcterms:W3CDTF">2020-08-05T09:32:13Z</dcterms:created>
  <dcterms:modified xsi:type="dcterms:W3CDTF">2020-08-06T04:46:03Z</dcterms:modified>
</cp:coreProperties>
</file>