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5" r:id="rId14"/>
    <p:sldId id="286" r:id="rId15"/>
    <p:sldId id="278" r:id="rId16"/>
    <p:sldId id="279" r:id="rId17"/>
    <p:sldId id="280" r:id="rId18"/>
    <p:sldId id="281" r:id="rId19"/>
    <p:sldId id="282" r:id="rId20"/>
    <p:sldId id="268" r:id="rId21"/>
    <p:sldId id="293" r:id="rId22"/>
    <p:sldId id="269" r:id="rId23"/>
    <p:sldId id="270" r:id="rId24"/>
    <p:sldId id="271" r:id="rId25"/>
    <p:sldId id="272" r:id="rId26"/>
    <p:sldId id="284" r:id="rId27"/>
    <p:sldId id="273" r:id="rId28"/>
    <p:sldId id="274" r:id="rId29"/>
    <p:sldId id="277" r:id="rId30"/>
    <p:sldId id="275" r:id="rId31"/>
    <p:sldId id="276" r:id="rId32"/>
    <p:sldId id="283" r:id="rId33"/>
    <p:sldId id="287" r:id="rId34"/>
    <p:sldId id="288" r:id="rId35"/>
    <p:sldId id="289" r:id="rId36"/>
    <p:sldId id="290" r:id="rId37"/>
    <p:sldId id="291" r:id="rId38"/>
    <p:sldId id="292" r:id="rId39"/>
    <p:sldId id="29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235BA-FE59-0D44-90A9-39C47EB3A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D0B58B-4FC5-B148-B97B-1857FF993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458A5-8653-284D-910E-7769C8340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76FC-AE94-0440-A996-81E82F43B90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6467B-AEC4-F24C-8450-D95E46CE9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AA819-6147-8A4D-8822-1A7F61B81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F012-0B2A-FA4A-994E-CF67D1FF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6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BF18B-8289-FA43-BBB4-67B7D2E5D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CC4863-F069-4D4D-B248-F67BE00C6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FB52F-3577-F242-AC08-7E762E761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76FC-AE94-0440-A996-81E82F43B90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78289-789C-3944-B6F3-619B06BA6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C0A-13D8-2F4C-9216-81A2EE7E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F012-0B2A-FA4A-994E-CF67D1FF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26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9AAE90-23AC-F446-8FE5-F73116279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682117-4793-934B-BCC6-B1D80EED9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E4332-13A9-DB4F-884E-F8F5C8B6E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76FC-AE94-0440-A996-81E82F43B90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916C5-3537-584C-92AF-AB24FB575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89199-564C-D04B-A874-1CE6EFF9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F012-0B2A-FA4A-994E-CF67D1FF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6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5D20-5578-7E40-A082-F791A714C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EA30E-3829-9B43-871D-B7ED1DC29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976EA-ABF3-1C45-944D-789F83535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76FC-AE94-0440-A996-81E82F43B90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6D6D9-61F0-0E43-9587-0B40DF43E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EF6B7-045F-3043-A9E6-B857CA4EB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F012-0B2A-FA4A-994E-CF67D1FF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3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74067-53B6-B34A-BB2B-6AC96991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6D4B9-BDBC-EC4A-91A4-B41A93996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E4343-AE21-CB48-BD49-03C909CCC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76FC-AE94-0440-A996-81E82F43B90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3D55E-A619-1741-A0E4-310A07057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1A6A0-9D12-7547-92E6-043823296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F012-0B2A-FA4A-994E-CF67D1FF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3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933D8-1E78-F24E-BEBB-B14F84B87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27E79-AA98-9B4C-9CCB-E6534A89C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045E8B-CE23-2C4C-9D5B-110EC202C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878B0-2059-9A42-B4EE-0652495E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76FC-AE94-0440-A996-81E82F43B90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196F2-D083-F54E-8AA0-3F9DD6E4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B919B-F5F3-CE4E-8694-EBC0289FF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F012-0B2A-FA4A-994E-CF67D1FF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7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19FBE-609F-B341-85C0-17873B7E4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38D33-4986-EC4D-B799-444D6B78A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7BAE31-F303-3D44-AE4D-B0C8FC528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55844-17FD-0942-A307-8F5B7BCA4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C11C54-353F-7B4F-8E23-D11A48A46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C844F5-8F2C-3948-9F15-ADEBCA5B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76FC-AE94-0440-A996-81E82F43B90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58B03E-CE21-2740-BB8A-A1EBADA61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706B6F-5A65-D24C-8103-55C2F8844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F012-0B2A-FA4A-994E-CF67D1FF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4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B127B-C9B6-FB49-9757-3FA52EA75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03E7B3-4530-7A4B-B8B3-CB787E01F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76FC-AE94-0440-A996-81E82F43B90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800ABD-E507-FC4F-83F4-CA0B55BA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61A808-AEB6-1A4B-9FC0-E69B7E5D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F012-0B2A-FA4A-994E-CF67D1FF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3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5F3816-8376-BD40-8AD6-E34A48F83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76FC-AE94-0440-A996-81E82F43B90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3D7921-8DC2-054F-BD0B-1AD434C7C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E6708-630B-124A-A69F-48618DF87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F012-0B2A-FA4A-994E-CF67D1FF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2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4D19C-D8C8-0E46-916C-46CC9DC2F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B27DE-8DB6-0E49-BB7A-3C1F0C12F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63EAC-CD3B-7041-9AB7-8C1D745F1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36C91-13BB-0849-9862-C79712515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76FC-AE94-0440-A996-81E82F43B90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52F33-A97F-1B47-95A4-44F17F82F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A4741-646C-4D49-B6B7-663225615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F012-0B2A-FA4A-994E-CF67D1FF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9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323C0-1634-6949-BC7A-8320FC60E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D4C394-810C-BE49-89DE-28FD5C4BD4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17C82-20EA-3F4F-90BA-5E02E24A2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F2FEB-E1F1-F34C-9ADA-061AA41F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76FC-AE94-0440-A996-81E82F43B90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A49BA-EF7A-BD45-B2D5-98EA9D2A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8749D-328B-9C4E-A4BD-34A7914DF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F012-0B2A-FA4A-994E-CF67D1FF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2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2DD78D-82E1-114F-91B5-509C33387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72A9B-7489-3B47-972C-03E076265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C3821-4799-844B-9D8D-5ABF477588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B76FC-AE94-0440-A996-81E82F43B90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8B403-E65D-3E49-BF21-08300C9E2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A6328-C364-844F-A3B8-98BC0AF883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FF012-0B2A-FA4A-994E-CF67D1FF4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4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895FB80-3945-E440-90C2-59F7576F6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3703" y="1205507"/>
            <a:ext cx="10072687" cy="5098851"/>
          </a:xfrm>
        </p:spPr>
        <p:txBody>
          <a:bodyPr anchor="ctr"/>
          <a:lstStyle/>
          <a:p>
            <a:pPr algn="r"/>
            <a:r>
              <a:rPr lang="en-US" sz="4000"/>
              <a:t>Introduction to ESR spectroscopy</a:t>
            </a:r>
          </a:p>
          <a:p>
            <a:r>
              <a:rPr lang="en-US"/>
              <a:t>                                                         Name of the instructor: U.Nithya M.Sc.,M.Phil.,</a:t>
            </a:r>
          </a:p>
        </p:txBody>
      </p:sp>
    </p:spTree>
    <p:extLst>
      <p:ext uri="{BB962C8B-B14F-4D97-AF65-F5344CB8AC3E}">
        <p14:creationId xmlns:p14="http://schemas.microsoft.com/office/powerpoint/2010/main" val="1690633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75D1352-AACC-E941-8CA5-D03187DD5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70" y="642938"/>
            <a:ext cx="10626328" cy="5572125"/>
          </a:xfrm>
        </p:spPr>
      </p:pic>
    </p:spTree>
    <p:extLst>
      <p:ext uri="{BB962C8B-B14F-4D97-AF65-F5344CB8AC3E}">
        <p14:creationId xmlns:p14="http://schemas.microsoft.com/office/powerpoint/2010/main" val="2299325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8A4681E-F830-9742-AD6E-A65547FD3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" y="660797"/>
            <a:ext cx="10679907" cy="5589984"/>
          </a:xfrm>
        </p:spPr>
      </p:pic>
    </p:spTree>
    <p:extLst>
      <p:ext uri="{BB962C8B-B14F-4D97-AF65-F5344CB8AC3E}">
        <p14:creationId xmlns:p14="http://schemas.microsoft.com/office/powerpoint/2010/main" val="904101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4F410A9-FADE-6346-B244-D1A01A01A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65" y="484584"/>
            <a:ext cx="10608469" cy="5801916"/>
          </a:xfrm>
        </p:spPr>
      </p:pic>
    </p:spTree>
    <p:extLst>
      <p:ext uri="{BB962C8B-B14F-4D97-AF65-F5344CB8AC3E}">
        <p14:creationId xmlns:p14="http://schemas.microsoft.com/office/powerpoint/2010/main" val="2600614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E5595A7-35A1-2F44-8E39-120149E80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2" y="625077"/>
            <a:ext cx="10519172" cy="5589985"/>
          </a:xfrm>
        </p:spPr>
      </p:pic>
    </p:spTree>
    <p:extLst>
      <p:ext uri="{BB962C8B-B14F-4D97-AF65-F5344CB8AC3E}">
        <p14:creationId xmlns:p14="http://schemas.microsoft.com/office/powerpoint/2010/main" val="3142646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105C98A-3175-174D-90E8-6AAA08355D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" y="767953"/>
            <a:ext cx="10947797" cy="5375672"/>
          </a:xfrm>
        </p:spPr>
      </p:pic>
    </p:spTree>
    <p:extLst>
      <p:ext uri="{BB962C8B-B14F-4D97-AF65-F5344CB8AC3E}">
        <p14:creationId xmlns:p14="http://schemas.microsoft.com/office/powerpoint/2010/main" val="1776119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E4724AD7-EB4B-B641-861C-2330D7523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2" y="589359"/>
            <a:ext cx="11959828" cy="5893594"/>
          </a:xfrm>
        </p:spPr>
      </p:pic>
    </p:spTree>
    <p:extLst>
      <p:ext uri="{BB962C8B-B14F-4D97-AF65-F5344CB8AC3E}">
        <p14:creationId xmlns:p14="http://schemas.microsoft.com/office/powerpoint/2010/main" val="29499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DFD2CBF3-D2EA-A843-B301-A6C2E0309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4" y="767952"/>
            <a:ext cx="10697765" cy="5518547"/>
          </a:xfrm>
        </p:spPr>
      </p:pic>
    </p:spTree>
    <p:extLst>
      <p:ext uri="{BB962C8B-B14F-4D97-AF65-F5344CB8AC3E}">
        <p14:creationId xmlns:p14="http://schemas.microsoft.com/office/powerpoint/2010/main" val="198201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789B901-56AD-E54D-836B-6486DD90B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474464"/>
            <a:ext cx="10572749" cy="6258520"/>
          </a:xfrm>
        </p:spPr>
      </p:pic>
    </p:spTree>
    <p:extLst>
      <p:ext uri="{BB962C8B-B14F-4D97-AF65-F5344CB8AC3E}">
        <p14:creationId xmlns:p14="http://schemas.microsoft.com/office/powerpoint/2010/main" val="2189718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17BB0DD-557F-2747-BA8D-48823AC19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22" y="553641"/>
            <a:ext cx="10519172" cy="6143625"/>
          </a:xfrm>
        </p:spPr>
      </p:pic>
    </p:spTree>
    <p:extLst>
      <p:ext uri="{BB962C8B-B14F-4D97-AF65-F5344CB8AC3E}">
        <p14:creationId xmlns:p14="http://schemas.microsoft.com/office/powerpoint/2010/main" val="1371630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57A3486-C1A0-4F4D-A58E-70FD761BC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7" y="803672"/>
            <a:ext cx="10394156" cy="5750719"/>
          </a:xfrm>
        </p:spPr>
      </p:pic>
    </p:spTree>
    <p:extLst>
      <p:ext uri="{BB962C8B-B14F-4D97-AF65-F5344CB8AC3E}">
        <p14:creationId xmlns:p14="http://schemas.microsoft.com/office/powerpoint/2010/main" val="53425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8B0B609-52B5-D24F-ACC1-33AF1DDCD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22" y="285750"/>
            <a:ext cx="10894219" cy="6047581"/>
          </a:xfrm>
        </p:spPr>
      </p:pic>
    </p:spTree>
    <p:extLst>
      <p:ext uri="{BB962C8B-B14F-4D97-AF65-F5344CB8AC3E}">
        <p14:creationId xmlns:p14="http://schemas.microsoft.com/office/powerpoint/2010/main" val="2436139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FED5CAC-3B23-C649-A00F-F50947A90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9" y="392906"/>
            <a:ext cx="11179969" cy="6072187"/>
          </a:xfrm>
        </p:spPr>
      </p:pic>
    </p:spTree>
    <p:extLst>
      <p:ext uri="{BB962C8B-B14F-4D97-AF65-F5344CB8AC3E}">
        <p14:creationId xmlns:p14="http://schemas.microsoft.com/office/powerpoint/2010/main" val="844603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16261-D33B-2B4A-B150-FDC1A112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C9440F8-1FCB-354A-8B12-A16F9684D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8" y="365125"/>
            <a:ext cx="11090672" cy="6127750"/>
          </a:xfrm>
        </p:spPr>
      </p:pic>
    </p:spTree>
    <p:extLst>
      <p:ext uri="{BB962C8B-B14F-4D97-AF65-F5344CB8AC3E}">
        <p14:creationId xmlns:p14="http://schemas.microsoft.com/office/powerpoint/2010/main" val="739778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0B35067-1875-074C-AF9A-EF5170DFE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3" y="195262"/>
            <a:ext cx="11995547" cy="5805487"/>
          </a:xfrm>
        </p:spPr>
      </p:pic>
    </p:spTree>
    <p:extLst>
      <p:ext uri="{BB962C8B-B14F-4D97-AF65-F5344CB8AC3E}">
        <p14:creationId xmlns:p14="http://schemas.microsoft.com/office/powerpoint/2010/main" val="70064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BAD56E3-786F-A64E-8FAC-E7B2625BF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910828"/>
            <a:ext cx="11412139" cy="5625703"/>
          </a:xfrm>
        </p:spPr>
      </p:pic>
    </p:spTree>
    <p:extLst>
      <p:ext uri="{BB962C8B-B14F-4D97-AF65-F5344CB8AC3E}">
        <p14:creationId xmlns:p14="http://schemas.microsoft.com/office/powerpoint/2010/main" val="105402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6258B-A676-C04B-8920-161B10BA7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8656"/>
            <a:ext cx="10515600" cy="5498307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 Hyperfine couplings in isotropic system :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8C6711D-5A30-DF4D-943A-92774D1D3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862"/>
            <a:ext cx="9895284" cy="479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84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9B05D51-7E56-C64D-8F93-85586EC98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839391"/>
            <a:ext cx="10376296" cy="5333603"/>
          </a:xfrm>
        </p:spPr>
      </p:pic>
    </p:spTree>
    <p:extLst>
      <p:ext uri="{BB962C8B-B14F-4D97-AF65-F5344CB8AC3E}">
        <p14:creationId xmlns:p14="http://schemas.microsoft.com/office/powerpoint/2010/main" val="3439971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EDD32A6-78A1-3247-880C-CF3E177B9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17922"/>
            <a:ext cx="11340703" cy="6090047"/>
          </a:xfrm>
        </p:spPr>
      </p:pic>
    </p:spTree>
    <p:extLst>
      <p:ext uri="{BB962C8B-B14F-4D97-AF65-F5344CB8AC3E}">
        <p14:creationId xmlns:p14="http://schemas.microsoft.com/office/powerpoint/2010/main" val="1834584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B2142D8-7B6D-9E4C-A988-5C8BDA225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1" y="553641"/>
            <a:ext cx="11001375" cy="5840015"/>
          </a:xfrm>
        </p:spPr>
      </p:pic>
    </p:spTree>
    <p:extLst>
      <p:ext uri="{BB962C8B-B14F-4D97-AF65-F5344CB8AC3E}">
        <p14:creationId xmlns:p14="http://schemas.microsoft.com/office/powerpoint/2010/main" val="3329584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3C6A39E-B3DE-7149-A1AA-E42DFE92A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7" y="678656"/>
            <a:ext cx="10608469" cy="5482828"/>
          </a:xfrm>
        </p:spPr>
      </p:pic>
    </p:spTree>
    <p:extLst>
      <p:ext uri="{BB962C8B-B14F-4D97-AF65-F5344CB8AC3E}">
        <p14:creationId xmlns:p14="http://schemas.microsoft.com/office/powerpoint/2010/main" val="3377853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FE737F0-6238-3B40-90AE-661D1F781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482203"/>
            <a:ext cx="10447734" cy="5786438"/>
          </a:xfrm>
        </p:spPr>
      </p:pic>
    </p:spTree>
    <p:extLst>
      <p:ext uri="{BB962C8B-B14F-4D97-AF65-F5344CB8AC3E}">
        <p14:creationId xmlns:p14="http://schemas.microsoft.com/office/powerpoint/2010/main" val="289319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F214CC8-A1F2-E647-A10A-DAE3F8720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53" y="357188"/>
            <a:ext cx="10733485" cy="6054327"/>
          </a:xfrm>
        </p:spPr>
      </p:pic>
    </p:spTree>
    <p:extLst>
      <p:ext uri="{BB962C8B-B14F-4D97-AF65-F5344CB8AC3E}">
        <p14:creationId xmlns:p14="http://schemas.microsoft.com/office/powerpoint/2010/main" val="1102596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92EE5A4-429F-9A4B-A038-8A4E7B2BF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9" y="625078"/>
            <a:ext cx="10769202" cy="5554266"/>
          </a:xfrm>
        </p:spPr>
      </p:pic>
    </p:spTree>
    <p:extLst>
      <p:ext uri="{BB962C8B-B14F-4D97-AF65-F5344CB8AC3E}">
        <p14:creationId xmlns:p14="http://schemas.microsoft.com/office/powerpoint/2010/main" val="3137723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8B6D787-528C-1941-B22E-C40032221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4" y="839391"/>
            <a:ext cx="10894218" cy="5179217"/>
          </a:xfrm>
        </p:spPr>
      </p:pic>
    </p:spTree>
    <p:extLst>
      <p:ext uri="{BB962C8B-B14F-4D97-AF65-F5344CB8AC3E}">
        <p14:creationId xmlns:p14="http://schemas.microsoft.com/office/powerpoint/2010/main" val="3406665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AAE4C10-4179-C249-A5C4-D7819D26D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3" y="232172"/>
            <a:ext cx="10501312" cy="6286500"/>
          </a:xfrm>
        </p:spPr>
      </p:pic>
    </p:spTree>
    <p:extLst>
      <p:ext uri="{BB962C8B-B14F-4D97-AF65-F5344CB8AC3E}">
        <p14:creationId xmlns:p14="http://schemas.microsoft.com/office/powerpoint/2010/main" val="97068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767D30F-6241-DF40-90F4-05928572D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8" y="464344"/>
            <a:ext cx="10912077" cy="5947172"/>
          </a:xfrm>
        </p:spPr>
      </p:pic>
    </p:spTree>
    <p:extLst>
      <p:ext uri="{BB962C8B-B14F-4D97-AF65-F5344CB8AC3E}">
        <p14:creationId xmlns:p14="http://schemas.microsoft.com/office/powerpoint/2010/main" val="3563155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5046513-996B-8C40-A82B-DDEE6B375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4" y="589359"/>
            <a:ext cx="10787062" cy="5661422"/>
          </a:xfrm>
        </p:spPr>
      </p:pic>
    </p:spTree>
    <p:extLst>
      <p:ext uri="{BB962C8B-B14F-4D97-AF65-F5344CB8AC3E}">
        <p14:creationId xmlns:p14="http://schemas.microsoft.com/office/powerpoint/2010/main" val="26736055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511DC2A-AA49-0649-80FB-229F6E58D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517922"/>
            <a:ext cx="10519171" cy="5929312"/>
          </a:xfrm>
        </p:spPr>
      </p:pic>
    </p:spTree>
    <p:extLst>
      <p:ext uri="{BB962C8B-B14F-4D97-AF65-F5344CB8AC3E}">
        <p14:creationId xmlns:p14="http://schemas.microsoft.com/office/powerpoint/2010/main" val="898369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3CF1CE4-AF7F-8248-BF70-4C2CAAA49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8" y="660797"/>
            <a:ext cx="10983516" cy="5840016"/>
          </a:xfrm>
        </p:spPr>
      </p:pic>
    </p:spTree>
    <p:extLst>
      <p:ext uri="{BB962C8B-B14F-4D97-AF65-F5344CB8AC3E}">
        <p14:creationId xmlns:p14="http://schemas.microsoft.com/office/powerpoint/2010/main" val="15704016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E32A773-23F5-7C48-8F38-0A3EF4225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28" y="696516"/>
            <a:ext cx="10751343" cy="5179615"/>
          </a:xfrm>
        </p:spPr>
      </p:pic>
    </p:spTree>
    <p:extLst>
      <p:ext uri="{BB962C8B-B14F-4D97-AF65-F5344CB8AC3E}">
        <p14:creationId xmlns:p14="http://schemas.microsoft.com/office/powerpoint/2010/main" val="23323208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83A20-9F0C-5745-980A-9EBC5D665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629C0A6-E2B3-A042-89B9-76046E079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7" y="365125"/>
            <a:ext cx="11233547" cy="6127750"/>
          </a:xfrm>
        </p:spPr>
      </p:pic>
    </p:spTree>
    <p:extLst>
      <p:ext uri="{BB962C8B-B14F-4D97-AF65-F5344CB8AC3E}">
        <p14:creationId xmlns:p14="http://schemas.microsoft.com/office/powerpoint/2010/main" val="14262853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F43AE-9582-8548-8648-A03F87C0F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7953"/>
            <a:ext cx="10515600" cy="5409010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                                                THANK YOU</a:t>
            </a:r>
          </a:p>
        </p:txBody>
      </p:sp>
    </p:spTree>
    <p:extLst>
      <p:ext uri="{BB962C8B-B14F-4D97-AF65-F5344CB8AC3E}">
        <p14:creationId xmlns:p14="http://schemas.microsoft.com/office/powerpoint/2010/main" val="1858019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F017933-4D21-5E46-8BCD-4F29C1F8A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2" y="250031"/>
            <a:ext cx="10929937" cy="6036469"/>
          </a:xfrm>
        </p:spPr>
      </p:pic>
    </p:spTree>
    <p:extLst>
      <p:ext uri="{BB962C8B-B14F-4D97-AF65-F5344CB8AC3E}">
        <p14:creationId xmlns:p14="http://schemas.microsoft.com/office/powerpoint/2010/main" val="3447198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B25DA79-6B5D-C44D-9718-F935F0433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8" y="500062"/>
            <a:ext cx="11340704" cy="5857875"/>
          </a:xfrm>
        </p:spPr>
      </p:pic>
    </p:spTree>
    <p:extLst>
      <p:ext uri="{BB962C8B-B14F-4D97-AF65-F5344CB8AC3E}">
        <p14:creationId xmlns:p14="http://schemas.microsoft.com/office/powerpoint/2010/main" val="41684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03C659B-DE15-F84C-8678-FFB9B5F34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" y="482203"/>
            <a:ext cx="10876360" cy="6036469"/>
          </a:xfrm>
        </p:spPr>
      </p:pic>
    </p:spTree>
    <p:extLst>
      <p:ext uri="{BB962C8B-B14F-4D97-AF65-F5344CB8AC3E}">
        <p14:creationId xmlns:p14="http://schemas.microsoft.com/office/powerpoint/2010/main" val="3866720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2771B0F-59D1-5746-B569-1AA751B9C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34" y="553641"/>
            <a:ext cx="10679907" cy="5661422"/>
          </a:xfrm>
        </p:spPr>
      </p:pic>
    </p:spTree>
    <p:extLst>
      <p:ext uri="{BB962C8B-B14F-4D97-AF65-F5344CB8AC3E}">
        <p14:creationId xmlns:p14="http://schemas.microsoft.com/office/powerpoint/2010/main" val="1817256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4DE6FBA-0D06-124D-B8C5-17918DF80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750094"/>
            <a:ext cx="10912077" cy="5715000"/>
          </a:xfrm>
        </p:spPr>
      </p:pic>
    </p:spTree>
    <p:extLst>
      <p:ext uri="{BB962C8B-B14F-4D97-AF65-F5344CB8AC3E}">
        <p14:creationId xmlns:p14="http://schemas.microsoft.com/office/powerpoint/2010/main" val="135624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AC6A2-1643-8A45-8039-A77F52D3C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FD276B8-66A6-384E-A390-7ED892448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53" y="365125"/>
            <a:ext cx="11265693" cy="5811838"/>
          </a:xfrm>
        </p:spPr>
      </p:pic>
    </p:spTree>
    <p:extLst>
      <p:ext uri="{BB962C8B-B14F-4D97-AF65-F5344CB8AC3E}">
        <p14:creationId xmlns:p14="http://schemas.microsoft.com/office/powerpoint/2010/main" val="3094844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919361498802</dc:creator>
  <cp:lastModifiedBy>919361498802</cp:lastModifiedBy>
  <cp:revision>12</cp:revision>
  <dcterms:created xsi:type="dcterms:W3CDTF">2020-08-27T14:21:45Z</dcterms:created>
  <dcterms:modified xsi:type="dcterms:W3CDTF">2020-08-28T11:09:43Z</dcterms:modified>
</cp:coreProperties>
</file>