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C7819-817B-5A42-B584-B5FAC024A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A1FFB0-5232-334A-948B-2F8999EE8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BDC1B-C2E7-424B-9BD0-6ED813862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72DEB-7098-114F-AEFD-2D4C4B5A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717FA-A224-0249-A1E1-664C63C7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BED4-01A3-AD48-9EE4-EC4CB33B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42009-4288-1945-AD5D-74904DC8E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D52A2-8B17-804D-B5BE-3F6D9CCCA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423C8-0952-5947-8356-E0CAB5CC1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EF3EA-8022-3D46-9B40-8212726BB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7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3AADA0-BE5E-3D4D-B64B-8DF07A5A5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889C8-1466-FC4F-B7F0-2E49572C6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F3E93-BFFA-9340-92F5-A1377EAD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9956C-504B-F846-B8DE-915FD3D6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923F9-49D4-024F-B591-A4D0C8BC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6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52ED-678B-1C43-88CE-39E2D1374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E647A-5EA0-DA4C-9BF7-E94A8061F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FCF14-0278-9B46-A97C-687E00C5F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FB2D1-7060-7140-A35E-BE73017A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76AC-5189-5444-A31B-FF6C9BE5C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7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834A-DE49-1548-B0E1-19F97B49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2329E-0877-704E-9196-57660F5CC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DE3C5-AA03-F54D-A814-CA545F7A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1086D-70A3-E04E-815A-05451355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88FBC-7EB4-1F40-B8EA-A55D6598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6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8A733-4204-F249-9D29-EFD66C132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6A46-091A-924E-B461-6D97F169B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FE545-814B-0A47-9992-AABF74520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71D3F-FE9D-1F4A-9215-0C2DE401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09164-5FF4-1142-BA55-FC0CF3C0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D6C4A-FA9E-8A46-AF74-8E6C6F83E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8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3F6A8-B66C-EC4F-9353-3C5EE85E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061E4-0481-284F-BA01-CB84EAB49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0ECF1-5CCF-344F-943C-799A78CF4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C2CA00-2491-4842-9E7D-7E4CA794D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E1B2FA-230E-3D44-BB90-7461416F0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8AC9B-195A-FC45-A265-7FD32B81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699CBD-D93E-C044-AEA0-54A4E144F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9DE4BD-DDC0-654C-AA7A-B6986F09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5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2FFC-55B3-ED4B-B3B1-C2CE2CE4F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806D-C6F9-D843-B3AA-4808706C9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B9C3A-A11E-8045-8B9E-9F6EB9E5B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6A6E3F-BFCF-9C4E-82E1-E20F5D12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0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92293-65FA-E943-BA42-FB75B213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0DEEF-7F1C-604D-A756-198058251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DFDDB-36EA-2C44-9A28-3A92138B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7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1826A-CEDD-3042-81C3-292C608AA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CE0-E239-284B-B0AB-3764A7F36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1B0A1-5028-A54C-9D14-E1620CB61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A63E6-31A3-6147-8F84-0F189E22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C931-2588-9B44-9560-19800A34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6E111-F9ED-7246-9FE9-1C58398E8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9DC9-262D-014E-AF14-8C520F637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28A3E4-B20B-DC45-A212-FE1A43F4F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CFB1A-4A7F-4C4F-8FDB-48417D419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09AF3-41AA-0145-B33D-30E0F9B55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90352-3DD5-FE44-8BDC-FBAFC76A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3A13F-ABC9-4745-BCF2-D5F2BC7D0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A7A6E-4426-9143-ADE6-C57777419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3633-8A1E-954E-88CF-0223D218D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43A69-0751-B043-8F25-FCEB33AA0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472C-6EEA-8A42-8D34-24958D3C1AD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D10A5-D347-394A-A8F1-56882AC07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DBC44-CC6A-E847-81C1-32221DC25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AD542-2013-964C-A5F7-57FADC80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4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3B21-3990-3947-998E-C24AC9FD3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Office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157D6-A7F1-0343-A5BC-F3B241CE1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FB1F-4F60-6742-BF28-DC6A16F4A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200"/>
              <a:t>அலுவலகப்படிவங்களை பயன்படுத்தும் நன்மைகள்: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6391C16-5E57-5C48-82A4-064EFC2B4F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6" y="1690688"/>
            <a:ext cx="11162110" cy="4649390"/>
          </a:xfrm>
        </p:spPr>
      </p:pic>
    </p:spTree>
    <p:extLst>
      <p:ext uri="{BB962C8B-B14F-4D97-AF65-F5344CB8AC3E}">
        <p14:creationId xmlns:p14="http://schemas.microsoft.com/office/powerpoint/2010/main" val="102030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DD110-751E-BA4D-8C9D-62C738154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CF4A952-BA6A-CA4D-AE9C-3DF1488F8B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535781"/>
            <a:ext cx="11054953" cy="5641182"/>
          </a:xfrm>
        </p:spPr>
      </p:pic>
    </p:spTree>
    <p:extLst>
      <p:ext uri="{BB962C8B-B14F-4D97-AF65-F5344CB8AC3E}">
        <p14:creationId xmlns:p14="http://schemas.microsoft.com/office/powerpoint/2010/main" val="47402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2186-0791-864E-8D9C-1FFCB517C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E80184B-BDE4-0448-A1D8-F1E95FCD0E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5126"/>
            <a:ext cx="10515600" cy="6278562"/>
          </a:xfrm>
        </p:spPr>
      </p:pic>
    </p:spTree>
    <p:extLst>
      <p:ext uri="{BB962C8B-B14F-4D97-AF65-F5344CB8AC3E}">
        <p14:creationId xmlns:p14="http://schemas.microsoft.com/office/powerpoint/2010/main" val="386523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2B669-3076-BC4A-9C5A-A4C8D80A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C32B962-29C4-D64E-9C5B-359650A78F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45378" cy="6332141"/>
          </a:xfrm>
        </p:spPr>
      </p:pic>
    </p:spTree>
    <p:extLst>
      <p:ext uri="{BB962C8B-B14F-4D97-AF65-F5344CB8AC3E}">
        <p14:creationId xmlns:p14="http://schemas.microsoft.com/office/powerpoint/2010/main" val="234168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Office communication</vt:lpstr>
      <vt:lpstr>அலுவலகப்படிவங்களை பயன்படுத்தும் நன்மைகள்: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communication</dc:title>
  <dc:creator>919361498802</dc:creator>
  <cp:lastModifiedBy>919361498802</cp:lastModifiedBy>
  <cp:revision>1</cp:revision>
  <dcterms:created xsi:type="dcterms:W3CDTF">2020-12-09T09:36:30Z</dcterms:created>
  <dcterms:modified xsi:type="dcterms:W3CDTF">2020-12-09T09:41:11Z</dcterms:modified>
</cp:coreProperties>
</file>