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70C0"/>
                </a:solidFill>
              </a:rPr>
              <a:t>PRODUCTION OF MICROBIAL ENZYMES</a:t>
            </a:r>
            <a:endParaRPr lang="en-IN" sz="36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Bacteria, fungi, </a:t>
            </a:r>
            <a:r>
              <a:rPr lang="en-IN" b="1" dirty="0" err="1" smtClean="0">
                <a:solidFill>
                  <a:srgbClr val="C00000"/>
                </a:solidFill>
              </a:rPr>
              <a:t>actinomycetes</a:t>
            </a:r>
            <a:r>
              <a:rPr lang="en-IN" b="1" dirty="0" smtClean="0">
                <a:solidFill>
                  <a:srgbClr val="C00000"/>
                </a:solidFill>
              </a:rPr>
              <a:t>, cultures of plant and animal cells are used for enzyme production in industries.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microbial </a:t>
            </a:r>
            <a:r>
              <a:rPr lang="en-IN" b="1" dirty="0" smtClean="0">
                <a:solidFill>
                  <a:srgbClr val="C00000"/>
                </a:solidFill>
              </a:rPr>
              <a:t>enzyme production in </a:t>
            </a:r>
            <a:r>
              <a:rPr lang="en-IN" b="1" dirty="0" smtClean="0">
                <a:solidFill>
                  <a:srgbClr val="C00000"/>
                </a:solidFill>
              </a:rPr>
              <a:t>industries have more advantages than normal enzyme preparation. They are</a:t>
            </a:r>
          </a:p>
          <a:p>
            <a:r>
              <a:rPr lang="en-IN" b="1" dirty="0" smtClean="0">
                <a:solidFill>
                  <a:srgbClr val="00B0F0"/>
                </a:solidFill>
              </a:rPr>
              <a:t>1. grow easily</a:t>
            </a:r>
          </a:p>
          <a:p>
            <a:r>
              <a:rPr lang="en-IN" b="1" dirty="0" smtClean="0">
                <a:solidFill>
                  <a:srgbClr val="00B0F0"/>
                </a:solidFill>
              </a:rPr>
              <a:t>2. genetic manipulation is easy to carry out under laboratory conditions</a:t>
            </a:r>
          </a:p>
          <a:p>
            <a:r>
              <a:rPr lang="en-IN" b="1" dirty="0" smtClean="0">
                <a:solidFill>
                  <a:srgbClr val="00B0F0"/>
                </a:solidFill>
              </a:rPr>
              <a:t>3.  grow in fluctuating climatic condition.</a:t>
            </a:r>
          </a:p>
          <a:p>
            <a:r>
              <a:rPr lang="en-IN" b="1" dirty="0" smtClean="0">
                <a:solidFill>
                  <a:srgbClr val="00B0F0"/>
                </a:solidFill>
              </a:rPr>
              <a:t>4. culture of microbial cells are easier than plant and animal cells.</a:t>
            </a:r>
            <a:endParaRPr lang="en-IN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</a:rPr>
              <a:t>microbial </a:t>
            </a:r>
            <a:r>
              <a:rPr lang="en-IN" b="1" dirty="0" smtClean="0">
                <a:solidFill>
                  <a:srgbClr val="C00000"/>
                </a:solidFill>
              </a:rPr>
              <a:t>production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smtClean="0">
                <a:solidFill>
                  <a:srgbClr val="C00000"/>
                </a:solidFill>
              </a:rPr>
              <a:t>of </a:t>
            </a:r>
            <a:r>
              <a:rPr lang="en-IN" b="1" dirty="0" err="1" smtClean="0">
                <a:solidFill>
                  <a:srgbClr val="C00000"/>
                </a:solidFill>
              </a:rPr>
              <a:t>enzymee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r>
              <a:rPr lang="en-IN" b="1" dirty="0" smtClean="0">
                <a:solidFill>
                  <a:srgbClr val="C00000"/>
                </a:solidFill>
              </a:rPr>
              <a:t>in </a:t>
            </a:r>
            <a:r>
              <a:rPr lang="en-IN" b="1" dirty="0" smtClean="0">
                <a:solidFill>
                  <a:srgbClr val="C00000"/>
                </a:solidFill>
              </a:rPr>
              <a:t>industries involves the following steps: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1. selection of process organisms</a:t>
            </a:r>
          </a:p>
          <a:p>
            <a:r>
              <a:rPr lang="en-IN" dirty="0" smtClean="0"/>
              <a:t>The proper strain of microorganisms</a:t>
            </a:r>
          </a:p>
          <a:p>
            <a:r>
              <a:rPr lang="en-IN" dirty="0" smtClean="0"/>
              <a:t>Must accumulate desired enzyme</a:t>
            </a:r>
          </a:p>
          <a:p>
            <a:r>
              <a:rPr lang="en-IN" dirty="0" smtClean="0"/>
              <a:t>Produce a large proportion of </a:t>
            </a:r>
            <a:r>
              <a:rPr lang="en-IN" dirty="0" smtClean="0"/>
              <a:t>desired </a:t>
            </a:r>
            <a:r>
              <a:rPr lang="en-IN" dirty="0" smtClean="0"/>
              <a:t>enzyme – limited time</a:t>
            </a:r>
          </a:p>
          <a:p>
            <a:r>
              <a:rPr lang="en-IN" dirty="0" smtClean="0"/>
              <a:t>Must produce Steadily</a:t>
            </a:r>
          </a:p>
          <a:p>
            <a:r>
              <a:rPr lang="en-IN" dirty="0" smtClean="0"/>
              <a:t>Must grow in cheap raw materials</a:t>
            </a:r>
          </a:p>
          <a:p>
            <a:r>
              <a:rPr lang="en-IN" dirty="0" smtClean="0"/>
              <a:t>Must be </a:t>
            </a:r>
            <a:r>
              <a:rPr lang="en-IN" smtClean="0"/>
              <a:t>non pathogenic 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126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PRODUCTION OF MICROBIAL ENZYMES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MICROBIAL ENZYMES</dc:title>
  <dc:creator>anandhan</dc:creator>
  <cp:lastModifiedBy>anandhan</cp:lastModifiedBy>
  <cp:revision>4</cp:revision>
  <dcterms:created xsi:type="dcterms:W3CDTF">2006-08-16T00:00:00Z</dcterms:created>
  <dcterms:modified xsi:type="dcterms:W3CDTF">2020-11-17T08:05:32Z</dcterms:modified>
</cp:coreProperties>
</file>