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6" r:id="rId12"/>
    <p:sldId id="257" r:id="rId13"/>
    <p:sldId id="265" r:id="rId14"/>
    <p:sldId id="266" r:id="rId15"/>
    <p:sldId id="267" r:id="rId16"/>
    <p:sldId id="268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ell wall&#10;• Envision a cold rainy day. You're sitting in&#10;your home, gazing out the window. But,&#10;despite the bad weather, 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BIOSYNTHESIS OF PEPTIDOGLYCANS&#10;• The peptidoglycan monomers are synthesized&#10;in the cytosol and are then attached to a&#10;mem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outer membrane&#10;• Similar to the plasma membrane, but is less permeable .&#10;• This membrane has tiny holes or openings call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External structures&#10;• Flagella&#10;• Pili/fimbriae&#10;• Capsule/slime laye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Flagella&#10;• Singular: flagellum&#10;• Long, whip-like semi-rigid cylindrical structures that&#10;aids in cellular locomotion&#10;• Fun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02" name="Picture 2" descr="Flagella&#10;• Made up of protein subunits called flagellin.&#10;• Each flagellum is attached to cell membrane with&#10;the help of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Arrangement of flagell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848600" cy="54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Flagella&#10;• Motile bacteria are attracted or repelled by certain&#10;stimuli in behaviors called taxis: these include&#10;chemotax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6771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What is Peptidoglycan?&#10;• Similar to the roof on our home, the cell wall is&#10;rigid to help secure the shape of the bacteria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5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PEPTIDOGLYCAN&#10;• The peptidoglycan layer is substantially thicker in&#10;gram-positive bacteria (20 to 80 nanometers) than in&#10;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7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STRUCTURE OF PEPTIDOGLYCAN&#10;• The peptidoglycan layer in the bacterial cell wall is a crystal&#10;lattice structure formed fr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077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STRUCTURE OF&#10;PEPTIDOGLYCAN&#10;9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10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Transpeptidase&#10;• Cross-linking between&#10;amino acids in different&#10;linear amino sugar&#10;chains occurs with the&#10;help of the enz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anandhan</dc:creator>
  <cp:lastModifiedBy>anandhan</cp:lastModifiedBy>
  <cp:revision>9</cp:revision>
  <dcterms:created xsi:type="dcterms:W3CDTF">2006-08-16T00:00:00Z</dcterms:created>
  <dcterms:modified xsi:type="dcterms:W3CDTF">2020-12-13T11:47:07Z</dcterms:modified>
</cp:coreProperties>
</file>