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4B2D-26C9-4064-8DA1-4E6E7AAAD34D}" type="datetimeFigureOut">
              <a:rPr lang="en-IN" smtClean="0"/>
              <a:pPr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0E9E-2503-44AA-9671-59C1AED3096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CLASSIFICATION OF ECHINODERMATA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Dr.M.DEIVANAYAKI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2" y="144463"/>
            <a:ext cx="8676009" cy="630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nes\Desktop\ECHINODERMATA UNIT V\slide2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24936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enes\Desktop\ECHINODERMATA UNIT V\echinoderm-examples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96944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nes\Desktop\ECHINODERMATA UNIT V\slide3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24936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nes\Desktop\ECHINODERMATA UNIT V\slide4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088" y="548680"/>
            <a:ext cx="8208912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nes\Desktop\ECHINODERMATA UNIT V\slide5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280920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nes\Desktop\ECHINODERMATA UNIT V\slide6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424936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enes\Desktop\ECHINODERMATA UNIT V\slide7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52928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2572</TotalTime>
  <Words>4</Words>
  <Application>Microsoft Office PowerPoint</Application>
  <PresentationFormat>On-screen Show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CLASSIFICATION OF ECHINODERMATA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ECHINODERMATA</dc:title>
  <dc:creator>denesh th</dc:creator>
  <cp:lastModifiedBy>denesh th</cp:lastModifiedBy>
  <cp:revision>23</cp:revision>
  <dcterms:created xsi:type="dcterms:W3CDTF">2020-09-14T03:04:12Z</dcterms:created>
  <dcterms:modified xsi:type="dcterms:W3CDTF">2020-12-02T03:07:21Z</dcterms:modified>
</cp:coreProperties>
</file>