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4F0E99C-6EA2-4108-99D0-3398D2DF26A3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F59214-C84E-42B5-BAD9-7D596536630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0E99C-6EA2-4108-99D0-3398D2DF26A3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F59214-C84E-42B5-BAD9-7D596536630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4F0E99C-6EA2-4108-99D0-3398D2DF26A3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F59214-C84E-42B5-BAD9-7D596536630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0E99C-6EA2-4108-99D0-3398D2DF26A3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F59214-C84E-42B5-BAD9-7D596536630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4F0E99C-6EA2-4108-99D0-3398D2DF26A3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F59214-C84E-42B5-BAD9-7D596536630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0E99C-6EA2-4108-99D0-3398D2DF26A3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F59214-C84E-42B5-BAD9-7D596536630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0E99C-6EA2-4108-99D0-3398D2DF26A3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F59214-C84E-42B5-BAD9-7D596536630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0E99C-6EA2-4108-99D0-3398D2DF26A3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F59214-C84E-42B5-BAD9-7D596536630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4F0E99C-6EA2-4108-99D0-3398D2DF26A3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F59214-C84E-42B5-BAD9-7D596536630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0E99C-6EA2-4108-99D0-3398D2DF26A3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F59214-C84E-42B5-BAD9-7D596536630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0E99C-6EA2-4108-99D0-3398D2DF26A3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F59214-C84E-42B5-BAD9-7D596536630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4F0E99C-6EA2-4108-99D0-3398D2DF26A3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F59214-C84E-42B5-BAD9-7D596536630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CDNA and GENOMIC LIBRARY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70992"/>
          </a:xfrm>
        </p:spPr>
        <p:txBody>
          <a:bodyPr/>
          <a:lstStyle/>
          <a:p>
            <a:r>
              <a:rPr lang="en-US" dirty="0" err="1" smtClean="0"/>
              <a:t>Dr.M.DEIVANAYAKI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nes\Desktop\cDNA and GENOMIC LIBRARY\cDNA library[7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88640"/>
            <a:ext cx="4752528" cy="64087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nes\Desktop\cDNA and GENOMIC LIBRARY\Genomic library[6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60648"/>
            <a:ext cx="4536504" cy="60544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76672"/>
            <a:ext cx="7128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IN" b="1" dirty="0" smtClean="0"/>
              <a:t>Genomic </a:t>
            </a:r>
            <a:r>
              <a:rPr lang="en-IN" b="1" dirty="0"/>
              <a:t>Library:</a:t>
            </a:r>
          </a:p>
          <a:p>
            <a:pPr fontAlgn="base"/>
            <a:r>
              <a:rPr lang="en-IN" dirty="0"/>
              <a:t>1. Genomic Library is prepared directly from the genomic DNA.</a:t>
            </a:r>
          </a:p>
          <a:p>
            <a:pPr fontAlgn="base"/>
            <a:r>
              <a:rPr lang="en-IN" dirty="0"/>
              <a:t>2. Genomic Library represents entire genome of the </a:t>
            </a:r>
            <a:r>
              <a:rPr lang="en-IN" dirty="0" smtClean="0"/>
              <a:t>organism</a:t>
            </a:r>
          </a:p>
          <a:p>
            <a:pPr fontAlgn="base"/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467544" y="1412776"/>
            <a:ext cx="74168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IN" dirty="0" smtClean="0"/>
              <a:t>3.Restriction </a:t>
            </a:r>
            <a:r>
              <a:rPr lang="en-IN" dirty="0" err="1"/>
              <a:t>endonucleases</a:t>
            </a:r>
            <a:r>
              <a:rPr lang="en-IN" dirty="0"/>
              <a:t> and </a:t>
            </a:r>
            <a:r>
              <a:rPr lang="en-IN" dirty="0" err="1"/>
              <a:t>ligases</a:t>
            </a:r>
            <a:r>
              <a:rPr lang="en-IN" dirty="0"/>
              <a:t> are important for its construction.</a:t>
            </a:r>
          </a:p>
          <a:p>
            <a:pPr fontAlgn="base"/>
            <a:r>
              <a:rPr lang="en-IN" dirty="0"/>
              <a:t>4. They carry </a:t>
            </a:r>
            <a:r>
              <a:rPr lang="en-IN" dirty="0" err="1"/>
              <a:t>introns</a:t>
            </a:r>
            <a:r>
              <a:rPr lang="en-IN" dirty="0"/>
              <a:t> also.</a:t>
            </a:r>
          </a:p>
          <a:p>
            <a:pPr fontAlgn="base"/>
            <a:r>
              <a:rPr lang="en-IN" dirty="0"/>
              <a:t>5. They may represent the DNA of both eukaryotic and prokaryotic organisms.</a:t>
            </a:r>
          </a:p>
          <a:p>
            <a:pPr fontAlgn="base"/>
            <a:r>
              <a:rPr lang="en-IN" dirty="0"/>
              <a:t>6. They are not capable of expression in prokaryotes (like the bacteria) because they carry </a:t>
            </a:r>
            <a:r>
              <a:rPr lang="en-IN" dirty="0" err="1"/>
              <a:t>introns</a:t>
            </a:r>
            <a:r>
              <a:rPr lang="en-IN" dirty="0"/>
              <a:t> and prokaryotes do not have machinery to process </a:t>
            </a:r>
            <a:r>
              <a:rPr lang="en-IN" dirty="0" err="1"/>
              <a:t>introns</a:t>
            </a:r>
            <a:r>
              <a:rPr lang="en-IN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548680"/>
            <a:ext cx="7128792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IN" sz="2400" dirty="0" err="1" smtClean="0"/>
              <a:t>cDNA</a:t>
            </a:r>
            <a:endParaRPr lang="en-IN" sz="2400" dirty="0" smtClean="0"/>
          </a:p>
          <a:p>
            <a:pPr fontAlgn="base"/>
            <a:r>
              <a:rPr lang="en-IN" dirty="0" smtClean="0"/>
              <a:t>1</a:t>
            </a:r>
            <a:r>
              <a:rPr lang="en-IN" dirty="0"/>
              <a:t>. </a:t>
            </a:r>
            <a:r>
              <a:rPr lang="en-IN" dirty="0" err="1"/>
              <a:t>cDNA</a:t>
            </a:r>
            <a:r>
              <a:rPr lang="en-IN" dirty="0"/>
              <a:t> Library is prepared by using mRNA as template.</a:t>
            </a:r>
          </a:p>
          <a:p>
            <a:pPr fontAlgn="base"/>
            <a:r>
              <a:rPr lang="en-IN" dirty="0"/>
              <a:t>2. </a:t>
            </a:r>
            <a:r>
              <a:rPr lang="en-IN" dirty="0" err="1"/>
              <a:t>cDNA</a:t>
            </a:r>
            <a:r>
              <a:rPr lang="en-IN" dirty="0"/>
              <a:t> Library represents only those genes of genome which express under specific conditions.</a:t>
            </a:r>
          </a:p>
          <a:p>
            <a:pPr fontAlgn="base"/>
            <a:r>
              <a:rPr lang="en-IN" dirty="0"/>
              <a:t>3. Reverse transcriptase enzyme plays an important role in its construction.</a:t>
            </a:r>
          </a:p>
          <a:p>
            <a:pPr fontAlgn="base"/>
            <a:r>
              <a:rPr lang="en-IN" dirty="0"/>
              <a:t>4. They lack </a:t>
            </a:r>
            <a:r>
              <a:rPr lang="en-IN" dirty="0" err="1"/>
              <a:t>introns</a:t>
            </a:r>
            <a:r>
              <a:rPr lang="en-IN" dirty="0"/>
              <a:t>.</a:t>
            </a:r>
          </a:p>
          <a:p>
            <a:pPr fontAlgn="base"/>
            <a:r>
              <a:rPr lang="en-IN" dirty="0"/>
              <a:t>5. They represent the DNA of only eukaryotic organisms.</a:t>
            </a:r>
          </a:p>
          <a:p>
            <a:pPr fontAlgn="base"/>
            <a:r>
              <a:rPr lang="en-IN" dirty="0"/>
              <a:t>6. They are capable of expression in bacteria because they lack </a:t>
            </a:r>
            <a:r>
              <a:rPr lang="en-IN" dirty="0" err="1"/>
              <a:t>introns</a:t>
            </a:r>
            <a:r>
              <a:rPr lang="en-IN" dirty="0"/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39</TotalTime>
  <Words>163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Opulent</vt:lpstr>
      <vt:lpstr>CDNA and GENOMIC LIBRARY</vt:lpstr>
      <vt:lpstr>Slide 2</vt:lpstr>
      <vt:lpstr>Slide 3</vt:lpstr>
      <vt:lpstr>Slide 4</vt:lpstr>
      <vt:lpstr>Slide 5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CDNA and GENOMIC LIBRARY</dc:title>
  <dc:creator>denesh th</dc:creator>
  <cp:lastModifiedBy>denesh th</cp:lastModifiedBy>
  <cp:revision>6</cp:revision>
  <dcterms:created xsi:type="dcterms:W3CDTF">2020-09-03T03:26:42Z</dcterms:created>
  <dcterms:modified xsi:type="dcterms:W3CDTF">2020-11-04T08:24:13Z</dcterms:modified>
</cp:coreProperties>
</file>