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4" r:id="rId3"/>
    <p:sldId id="259" r:id="rId4"/>
    <p:sldId id="266" r:id="rId5"/>
    <p:sldId id="267" r:id="rId6"/>
    <p:sldId id="260" r:id="rId7"/>
    <p:sldId id="261" r:id="rId8"/>
    <p:sldId id="263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172-7B3E-4845-88F4-82FB2579A13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A97A-3513-4380-97AD-14E4DA27C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172-7B3E-4845-88F4-82FB2579A13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A97A-3513-4380-97AD-14E4DA27C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172-7B3E-4845-88F4-82FB2579A13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A97A-3513-4380-97AD-14E4DA27C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172-7B3E-4845-88F4-82FB2579A13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A97A-3513-4380-97AD-14E4DA27C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172-7B3E-4845-88F4-82FB2579A13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A97A-3513-4380-97AD-14E4DA27C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172-7B3E-4845-88F4-82FB2579A13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A97A-3513-4380-97AD-14E4DA27C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172-7B3E-4845-88F4-82FB2579A13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A97A-3513-4380-97AD-14E4DA27C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172-7B3E-4845-88F4-82FB2579A13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A97A-3513-4380-97AD-14E4DA27C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172-7B3E-4845-88F4-82FB2579A13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A97A-3513-4380-97AD-14E4DA27C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172-7B3E-4845-88F4-82FB2579A13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A97A-3513-4380-97AD-14E4DA27C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172-7B3E-4845-88F4-82FB2579A13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AEA97A-3513-4380-97AD-14E4DA27CE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130172-7B3E-4845-88F4-82FB2579A13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AEA97A-3513-4380-97AD-14E4DA27CEB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057400"/>
            <a:ext cx="8458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</a:rPr>
              <a:t>RESEARCH METHODOLOGY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>
                <a:latin typeface="Algerian" pitchFamily="82" charset="0"/>
              </a:rPr>
              <a:t>STEPS IN PREPARING RESEARCH DESIGN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IN" sz="1600" dirty="0"/>
              <a:t>The Title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Statement Of The Problem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Review Of Earlier Literature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Sources Of Information To Be Tab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Development Of Bibliography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Nature Of Study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Basic Of Selection Data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Techniques Of Study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Objective Of Study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Social Cultural Content Of Study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Geographical Area To Be Cover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Period Of Time  To Be Covered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Dimension Of Study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Basics Of Selecting The Data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Techniques Of Study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Control Of The Error</a:t>
            </a:r>
            <a:endParaRPr lang="en-US" sz="1600" dirty="0"/>
          </a:p>
          <a:p>
            <a:pPr lvl="0">
              <a:buFont typeface="Wingdings" pitchFamily="2" charset="2"/>
              <a:buChar char="Ø"/>
            </a:pPr>
            <a:r>
              <a:rPr lang="en-IN" sz="1600" dirty="0"/>
              <a:t>Establish Validity And Reliability Of Instrument</a:t>
            </a:r>
            <a:endParaRPr lang="en-US" sz="1600" dirty="0"/>
          </a:p>
          <a:p>
            <a:pPr>
              <a:buFont typeface="Wingdings" pitchFamily="2" charset="2"/>
              <a:buChar char="Ø"/>
            </a:pP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EE680-B202-7545-A443-014C6DBFF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02821"/>
            <a:ext cx="8229600" cy="5521779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MEANING OF RESEARCH PROBLEM;</a:t>
            </a:r>
          </a:p>
          <a:p>
            <a:pPr marL="0" indent="0">
              <a:buNone/>
            </a:pPr>
            <a:r>
              <a:rPr lang="en-GB"/>
              <a:t>             A research problem is a question that a researcher wants to answer or a problem that a researcher wants to solve.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DEFINITION:</a:t>
            </a:r>
          </a:p>
          <a:p>
            <a:pPr marL="0" indent="0">
              <a:buNone/>
            </a:pPr>
            <a:r>
              <a:rPr lang="en-GB"/>
              <a:t>          According to KERLINGER , “ A problem is an interrogative sentence or statement that ask what relation exist between two or more variable”.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0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FORMULATION OF A RESEARCH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Identification of research problem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Selection of the research problem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Formulation of the problem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Choice of a theoritical frame work for the research problem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Formulation of hypothesis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Operational definition of concepts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Methodology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Analysis of data and testing of hypothesis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Starting the result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98E6-FFDA-8C4F-8A34-1CF0B91D8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1321"/>
            <a:ext cx="8229600" cy="1615767"/>
          </a:xfrm>
        </p:spPr>
        <p:txBody>
          <a:bodyPr>
            <a:normAutofit/>
          </a:bodyPr>
          <a:lstStyle/>
          <a:p>
            <a:r>
              <a:rPr lang="en-GB" b="1"/>
              <a:t>STEPS IN PROBLEM IDENTIFICATION: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DA96-DC86-2946-8353-8D175A6FF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99606"/>
            <a:ext cx="8229600" cy="4024993"/>
          </a:xfrm>
        </p:spPr>
        <p:txBody>
          <a:bodyPr/>
          <a:lstStyle/>
          <a:p>
            <a:r>
              <a:rPr lang="en-GB"/>
              <a:t>Statement of the problem in general way.</a:t>
            </a:r>
          </a:p>
          <a:p>
            <a:r>
              <a:rPr lang="en-GB"/>
              <a:t>Understanding the nature of the problem.</a:t>
            </a:r>
          </a:p>
          <a:p>
            <a:r>
              <a:rPr lang="en-GB"/>
              <a:t>Surveying the available literature.</a:t>
            </a:r>
          </a:p>
          <a:p>
            <a:r>
              <a:rPr lang="en-GB"/>
              <a:t>Developing the idea through discussion.</a:t>
            </a:r>
          </a:p>
          <a:p>
            <a:r>
              <a:rPr lang="en-GB"/>
              <a:t>Rephrasing the research problem into a working proposition.</a:t>
            </a:r>
          </a:p>
        </p:txBody>
      </p:sp>
    </p:spTree>
    <p:extLst>
      <p:ext uri="{BB962C8B-B14F-4D97-AF65-F5344CB8AC3E}">
        <p14:creationId xmlns:p14="http://schemas.microsoft.com/office/powerpoint/2010/main" val="2367235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2F40-66F1-EA42-9BD9-1137AF40C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COMPONENTS OF RESEARCH PROBLEM: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F4DD-BD49-A646-8386-9BD7F823D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/>
              <a:t>There must be an individual or Group which has Some difficulty.</a:t>
            </a:r>
          </a:p>
          <a:p>
            <a:r>
              <a:rPr lang="en-GB"/>
              <a:t>There must be some objective(s) to be attained at.,If one wants nothing. One cannot have a problem.</a:t>
            </a:r>
          </a:p>
          <a:p>
            <a:r>
              <a:rPr lang="en-GB"/>
              <a:t>There must be alternative means ( or the course of action)for attaining the objective one wish to attain. This means that there must be atleast two means available to a researcher for if he has no choice of means he cannot have a problem. </a:t>
            </a:r>
          </a:p>
          <a:p>
            <a:r>
              <a:rPr lang="en-GB"/>
              <a:t>There must be some environment to which the difficulty pertains.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1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itchFamily="82" charset="0"/>
                <a:cs typeface="Arial" pitchFamily="34" charset="0"/>
              </a:rPr>
              <a:t>RESEARCH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  <a:r>
              <a:rPr lang="en-US" dirty="0">
                <a:latin typeface="Algerian" pitchFamily="82" charset="0"/>
              </a:rPr>
              <a:t>  DEFINITION</a:t>
            </a:r>
            <a:r>
              <a:rPr lang="en-US" dirty="0"/>
              <a:t>           </a:t>
            </a:r>
          </a:p>
          <a:p>
            <a:pPr>
              <a:buNone/>
            </a:pPr>
            <a:r>
              <a:rPr lang="en-US" sz="2800" dirty="0"/>
              <a:t>                        According to </a:t>
            </a:r>
            <a:r>
              <a:rPr lang="en-US" sz="2800" dirty="0">
                <a:solidFill>
                  <a:srgbClr val="FF0000"/>
                </a:solidFill>
              </a:rPr>
              <a:t>Clifford woody research </a:t>
            </a:r>
            <a:r>
              <a:rPr lang="en-US" sz="2800" dirty="0"/>
              <a:t>comprises defining and redefining problem , formulating hypothesis or suggested solutions , collecting , organizing and evaluating data; working deductions and reaching conclusions to determine whether they fit the formulating hypothesis.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 </a:t>
            </a:r>
            <a:r>
              <a:rPr lang="en-US" dirty="0">
                <a:latin typeface="Algerian" pitchFamily="82" charset="0"/>
              </a:rPr>
              <a:t> </a:t>
            </a:r>
            <a:r>
              <a:rPr lang="en-US" sz="3600" dirty="0">
                <a:latin typeface="Algerian" pitchFamily="82" charset="0"/>
              </a:rPr>
              <a:t>MEANING</a:t>
            </a:r>
            <a:r>
              <a:rPr lang="en-US" dirty="0"/>
              <a:t> :  </a:t>
            </a:r>
          </a:p>
          <a:p>
            <a:pPr>
              <a:buNone/>
            </a:pPr>
            <a:r>
              <a:rPr lang="en-US" dirty="0"/>
              <a:t>                     Research is a key to progress. It is believed that there can be no progress without research. Almost everything including technologies enjoyed  today is product of research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latin typeface="Algerian" pitchFamily="82" charset="0"/>
              </a:rPr>
              <a:t>STAGES OF RESEARCH PROCESS</a:t>
            </a:r>
            <a:endParaRPr lang="en-US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IN" dirty="0"/>
              <a:t>Formulating the research process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 Extensive literature survey 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 Developing the hypothesis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 Preparing the research design 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 Determination the sample design 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 Collection the data 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 Analysis of data 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 Hypothesis testing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 Generalisation &amp; Interpretation 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 Preparation of the report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65082-069D-6B49-B831-E04292808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16429"/>
            <a:ext cx="8229600" cy="5508171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MEANING OF RESEARCH DESIGN:</a:t>
            </a:r>
          </a:p>
          <a:p>
            <a:pPr marL="0" indent="0">
              <a:buNone/>
            </a:pPr>
            <a:r>
              <a:rPr lang="en-GB"/>
              <a:t>             Research design is the arrangement of conditions for collecting and analysing data in manner that aims to combine relevance to the purpose with economy in problem
</a:t>
            </a:r>
          </a:p>
          <a:p>
            <a:pPr marL="0" indent="0">
              <a:buNone/>
            </a:pPr>
            <a:r>
              <a:rPr lang="en-GB"/>
              <a:t>MEANING :</a:t>
            </a:r>
          </a:p>
          <a:p>
            <a:pPr marL="0" indent="0">
              <a:buNone/>
            </a:pPr>
            <a:r>
              <a:rPr lang="en-GB"/>
              <a:t>              Research design hypothesis and it’s operational implications to the final analysis of the data more explacity the delaying.</a:t>
            </a:r>
          </a:p>
          <a:p>
            <a:pPr marL="0" indent="0">
              <a:buNone/>
            </a:pPr>
            <a:r>
              <a:rPr lang="en-GB"/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3035460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</TotalTime>
  <Words>305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PowerPoint Presentation</vt:lpstr>
      <vt:lpstr>PowerPoint Presentation</vt:lpstr>
      <vt:lpstr>FORMULATION OF A RESEARCH PROBLEM</vt:lpstr>
      <vt:lpstr>STEPS IN PROBLEM IDENTIFICATION:</vt:lpstr>
      <vt:lpstr>COMPONENTS OF RESEARCH PROBLEM:</vt:lpstr>
      <vt:lpstr>RESEARCH PROCESS</vt:lpstr>
      <vt:lpstr>PowerPoint Presentation</vt:lpstr>
      <vt:lpstr>STAGES OF RESEARCH PROCESS</vt:lpstr>
      <vt:lpstr>PowerPoint Presentation</vt:lpstr>
      <vt:lpstr>STEPS IN PREPARING RESEARCH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sofiammu99@gmail.com</cp:lastModifiedBy>
  <cp:revision>14</cp:revision>
  <dcterms:created xsi:type="dcterms:W3CDTF">2020-12-05T16:48:34Z</dcterms:created>
  <dcterms:modified xsi:type="dcterms:W3CDTF">2020-12-05T14:36:17Z</dcterms:modified>
</cp:coreProperties>
</file>