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9B1B8-9B63-C84C-8629-05AE1DBCD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3637" y="418354"/>
            <a:ext cx="6762749" cy="1960564"/>
          </a:xfrm>
        </p:spPr>
        <p:txBody>
          <a:bodyPr>
            <a:normAutofit/>
          </a:bodyPr>
          <a:lstStyle/>
          <a:p>
            <a:r>
              <a:rPr lang="en-GB" sz="6000" b="1">
                <a:solidFill>
                  <a:srgbClr val="FFFF00"/>
                </a:solidFill>
              </a:rPr>
              <a:t>RESEARCH METHODOLOGY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F1B64-EAA3-E745-BE58-094DD219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532" y="3214690"/>
            <a:ext cx="10088960" cy="3425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/>
              <a:t>   </a:t>
            </a:r>
            <a:r>
              <a:rPr lang="en-GB" sz="3600" b="1">
                <a:solidFill>
                  <a:srgbClr val="FF0000"/>
                </a:solidFill>
              </a:rPr>
              <a:t>Presented By.,</a:t>
            </a:r>
          </a:p>
          <a:p>
            <a:pPr marL="0" indent="0">
              <a:buNone/>
            </a:pPr>
            <a:r>
              <a:rPr lang="en-GB" sz="3600" b="1"/>
              <a:t>Dr. M. Maheswari,
Assistant professor,</a:t>
            </a:r>
          </a:p>
          <a:p>
            <a:pPr marL="0" indent="0">
              <a:buNone/>
            </a:pPr>
            <a:r>
              <a:rPr lang="en-GB" sz="3600" b="1"/>
              <a:t>P.G. Research Department of commerce,</a:t>
            </a:r>
          </a:p>
          <a:p>
            <a:pPr marL="0" indent="0">
              <a:buNone/>
            </a:pPr>
            <a:r>
              <a:rPr lang="en-GB" sz="3600" b="1"/>
              <a:t>Government college for women (A),</a:t>
            </a:r>
          </a:p>
          <a:p>
            <a:pPr marL="0" indent="0">
              <a:buNone/>
            </a:pPr>
            <a:r>
              <a:rPr lang="en-GB" sz="3600" b="1"/>
              <a:t>Kumbakonam.</a:t>
            </a:r>
            <a:endParaRPr lang="en-US" sz="3600" b="1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D1430AB-1C6D-664F-B878-49674D1A5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1" y="-98428"/>
            <a:ext cx="4870847" cy="299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13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0218-3DD5-0845-AA49-8889C1F45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62" y="0"/>
            <a:ext cx="10131425" cy="1456267"/>
          </a:xfrm>
        </p:spPr>
        <p:txBody>
          <a:bodyPr>
            <a:normAutofit/>
          </a:bodyPr>
          <a:lstStyle/>
          <a:p>
            <a:r>
              <a:rPr lang="en-GB" sz="4400" b="1">
                <a:solidFill>
                  <a:srgbClr val="FF0000"/>
                </a:solidFill>
              </a:rPr>
              <a:t>RESEARCH IN BUSINESS :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633FE-9C5B-5941-8F11-DB2799C40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180" y="1607344"/>
            <a:ext cx="9951046" cy="4183857"/>
          </a:xfrm>
        </p:spPr>
        <p:txBody>
          <a:bodyPr>
            <a:normAutofit fontScale="85000" lnSpcReduction="10000"/>
          </a:bodyPr>
          <a:lstStyle/>
          <a:p>
            <a:r>
              <a:rPr lang="en-GB" sz="4400" b="1">
                <a:solidFill>
                  <a:srgbClr val="FFC000"/>
                </a:solidFill>
              </a:rPr>
              <a:t>MEANING :</a:t>
            </a:r>
          </a:p>
          <a:p>
            <a:pPr marL="0" indent="0">
              <a:buNone/>
            </a:pPr>
            <a:r>
              <a:rPr lang="en-GB" sz="4400" b="1"/>
              <a:t>             Meaning of research as a “ a careful investigation or enquiry specially through search for new facts in any branch of knowledge”.</a:t>
            </a:r>
          </a:p>
          <a:p>
            <a:pPr marL="0" indent="0">
              <a:buNone/>
            </a:pPr>
            <a:r>
              <a:rPr lang="en-GB" sz="4400" b="1">
                <a:solidFill>
                  <a:srgbClr val="FFC000"/>
                </a:solidFill>
              </a:rPr>
              <a:t>DEFINITION;</a:t>
            </a:r>
          </a:p>
          <a:p>
            <a:pPr marL="0" indent="0">
              <a:buNone/>
            </a:pPr>
            <a:r>
              <a:rPr lang="en-GB" sz="4400" b="1"/>
              <a:t>              REDMAN AND MORY define research as a “systematised effort to gain new knowledge”.</a:t>
            </a:r>
          </a:p>
          <a:p>
            <a:pPr marL="0" indent="0">
              <a:buNone/>
            </a:pP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9904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4B4BB-4A74-6640-BB41-39DF30D5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en-GB" sz="4400" b="1">
                <a:solidFill>
                  <a:srgbClr val="FFFF00"/>
                </a:solidFill>
              </a:rPr>
              <a:t>Scope of business research :</a:t>
            </a:r>
            <a:endParaRPr lang="en-US" sz="4400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F1CBE-B1E1-8948-B549-C04D38DBA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75950"/>
            <a:ext cx="10131425" cy="4573058"/>
          </a:xfrm>
        </p:spPr>
        <p:txBody>
          <a:bodyPr>
            <a:noAutofit/>
          </a:bodyPr>
          <a:lstStyle/>
          <a:p>
            <a:r>
              <a:rPr lang="en-GB" sz="4000" b="1">
                <a:solidFill>
                  <a:srgbClr val="00B0F0"/>
                </a:solidFill>
              </a:rPr>
              <a:t>Marketing</a:t>
            </a:r>
          </a:p>
          <a:p>
            <a:r>
              <a:rPr lang="en-GB" sz="4000" b="1">
                <a:solidFill>
                  <a:srgbClr val="00B0F0"/>
                </a:solidFill>
              </a:rPr>
              <a:t>Products</a:t>
            </a:r>
          </a:p>
          <a:p>
            <a:r>
              <a:rPr lang="en-GB" sz="4000" b="1">
                <a:solidFill>
                  <a:srgbClr val="00B0F0"/>
                </a:solidFill>
              </a:rPr>
              <a:t>Materials</a:t>
            </a:r>
          </a:p>
          <a:p>
            <a:r>
              <a:rPr lang="en-GB" sz="4000" b="1">
                <a:solidFill>
                  <a:srgbClr val="00B0F0"/>
                </a:solidFill>
              </a:rPr>
              <a:t>Finance.</a:t>
            </a:r>
          </a:p>
          <a:p>
            <a:r>
              <a:rPr lang="en-GB" sz="4000" b="1">
                <a:solidFill>
                  <a:srgbClr val="00B0F0"/>
                </a:solidFill>
              </a:rPr>
              <a:t>HRD
Government</a:t>
            </a:r>
            <a:endParaRPr lang="en-US" sz="4000" b="1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6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841D-80AE-7148-AFB1-3140F2834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>
                <a:solidFill>
                  <a:srgbClr val="FF0000"/>
                </a:solidFill>
              </a:rPr>
              <a:t>Objectives of research: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B676-77E1-1542-9C21-008DD1BD2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It develop focus</a:t>
            </a:r>
          </a:p>
          <a:p>
            <a:r>
              <a:rPr lang="en-GB" sz="40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It reveals characteristics</a:t>
            </a:r>
          </a:p>
          <a:p>
            <a:r>
              <a:rPr lang="en-GB" sz="40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It determines frequence occurance
It test hypothesis</a:t>
            </a:r>
          </a:p>
          <a:p>
            <a:endParaRPr lang="en-GB" sz="4000" b="1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6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E29C-B0AC-FD49-8827-2EA974D38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5016"/>
            <a:ext cx="10131425" cy="589359"/>
          </a:xfrm>
        </p:spPr>
        <p:txBody>
          <a:bodyPr>
            <a:normAutofit fontScale="90000"/>
          </a:bodyPr>
          <a:lstStyle/>
          <a:p>
            <a:r>
              <a:rPr lang="en-GB" b="1">
                <a:solidFill>
                  <a:schemeClr val="accent5"/>
                </a:solidFill>
              </a:rPr>
              <a:t>Qualities of researchers:</a:t>
            </a:r>
            <a:endParaRPr lang="en-US" b="1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6D031-168C-2746-909B-A8CEDC9D5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b="1">
                <a:solidFill>
                  <a:srgbClr val="FF0000"/>
                </a:solidFill>
              </a:rPr>
              <a:t>Truthful of focused
Alterness
Self confidence</a:t>
            </a:r>
          </a:p>
          <a:p>
            <a:r>
              <a:rPr lang="en-GB" sz="2800" b="1">
                <a:solidFill>
                  <a:srgbClr val="FF0000"/>
                </a:solidFill>
              </a:rPr>
              <a:t>Guarded in ulterance
Strive to find out facts
Time conscious</a:t>
            </a:r>
          </a:p>
          <a:p>
            <a:r>
              <a:rPr lang="en-GB" sz="2800" b="1">
                <a:solidFill>
                  <a:srgbClr val="FF0000"/>
                </a:solidFill>
              </a:rPr>
              <a:t>Open to idea
Ability to identify guide
Discuss his view.</a:t>
            </a:r>
          </a:p>
          <a:p>
            <a:r>
              <a:rPr lang="en-GB" sz="2800" b="1">
                <a:solidFill>
                  <a:srgbClr val="FF0000"/>
                </a:solidFill>
              </a:rPr>
              <a:t>Update knowledge</a:t>
            </a:r>
            <a:endParaRPr 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8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BAD4-768D-534A-BA44-5FBA302CB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>
                <a:solidFill>
                  <a:schemeClr val="accent6">
                    <a:lumMod val="75000"/>
                  </a:schemeClr>
                </a:solidFill>
              </a:rPr>
              <a:t>Types of research methods;</a:t>
            </a:r>
            <a:endParaRPr lang="en-US" sz="4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5C4EB-7B79-F04B-A5A4-F6C122223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1">
                <a:solidFill>
                  <a:srgbClr val="FFFF00"/>
                </a:solidFill>
              </a:rPr>
              <a:t>Participants observations</a:t>
            </a:r>
          </a:p>
          <a:p>
            <a:r>
              <a:rPr lang="en-GB" sz="4000" b="1">
                <a:solidFill>
                  <a:srgbClr val="FFFF00"/>
                </a:solidFill>
              </a:rPr>
              <a:t>Focus interviews</a:t>
            </a:r>
          </a:p>
          <a:p>
            <a:r>
              <a:rPr lang="en-GB" sz="4000" b="1">
                <a:solidFill>
                  <a:srgbClr val="FFFF00"/>
                </a:solidFill>
              </a:rPr>
              <a:t>Mobile interviews</a:t>
            </a:r>
          </a:p>
          <a:p>
            <a:r>
              <a:rPr lang="en-GB" sz="4000" b="1">
                <a:solidFill>
                  <a:srgbClr val="FFFF00"/>
                </a:solidFill>
              </a:rPr>
              <a:t>Schedule interviews</a:t>
            </a:r>
          </a:p>
          <a:p>
            <a:r>
              <a:rPr lang="en-GB" sz="4000" b="1">
                <a:solidFill>
                  <a:srgbClr val="FFFF00"/>
                </a:solidFill>
              </a:rPr>
              <a:t>Telephone interview</a:t>
            </a:r>
            <a:endParaRPr lang="en-US" sz="40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84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FB93E-7176-0A4E-985B-271A53C60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42876"/>
            <a:ext cx="10131425" cy="1922992"/>
          </a:xfrm>
        </p:spPr>
        <p:txBody>
          <a:bodyPr/>
          <a:lstStyle/>
          <a:p>
            <a:r>
              <a:rPr lang="en-GB" b="1">
                <a:solidFill>
                  <a:srgbClr val="FFFF00"/>
                </a:solidFill>
              </a:rPr>
              <a:t>Various methods of research methodology:</a:t>
            </a:r>
            <a:br>
              <a:rPr lang="en-GB" b="1">
                <a:solidFill>
                  <a:srgbClr val="FFFF00"/>
                </a:solidFill>
              </a:rPr>
            </a:b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A210B-762B-7649-A216-2FAF3468C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575" y="2357438"/>
            <a:ext cx="10131425" cy="4228504"/>
          </a:xfrm>
        </p:spPr>
        <p:txBody>
          <a:bodyPr>
            <a:noAutofit/>
          </a:bodyPr>
          <a:lstStyle/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Applied Vs fundamental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Descriptive Vs analytical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Conclusion oriented Vs decision oriented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Field labour simulation Or historical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Conceptual Vs embarical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Qualitative Vs quantitative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Exprimental Vs  Exposed fact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Explotery Vs formal research
Longitutional Vs cross sectional research</a:t>
            </a:r>
          </a:p>
          <a:p>
            <a:r>
              <a:rPr lang="en-GB" sz="28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Action research</a:t>
            </a:r>
          </a:p>
          <a:p>
            <a:endParaRPr lang="en-US" sz="2800"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78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9C1F5D1-A84C-AB44-A346-E214E197C6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6671" y="252490"/>
            <a:ext cx="6538657" cy="6353019"/>
          </a:xfrm>
        </p:spPr>
      </p:pic>
    </p:spTree>
    <p:extLst>
      <p:ext uri="{BB962C8B-B14F-4D97-AF65-F5344CB8AC3E}">
        <p14:creationId xmlns:p14="http://schemas.microsoft.com/office/powerpoint/2010/main" val="4055982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Celestial</vt:lpstr>
      <vt:lpstr>RESEARCH METHODOLOGY</vt:lpstr>
      <vt:lpstr>RESEARCH IN BUSINESS :</vt:lpstr>
      <vt:lpstr>Scope of business research :</vt:lpstr>
      <vt:lpstr>Objectives of research:</vt:lpstr>
      <vt:lpstr>Qualities of researchers:</vt:lpstr>
      <vt:lpstr>Types of research methods;</vt:lpstr>
      <vt:lpstr>Various methods of research methodology: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sofiammu99@gmail.com</dc:creator>
  <cp:lastModifiedBy>sofiammu99@gmail.com</cp:lastModifiedBy>
  <cp:revision>3</cp:revision>
  <dcterms:created xsi:type="dcterms:W3CDTF">2020-12-04T06:38:03Z</dcterms:created>
  <dcterms:modified xsi:type="dcterms:W3CDTF">2020-12-05T08:53:53Z</dcterms:modified>
</cp:coreProperties>
</file>