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AAAB914-EC72-4E4E-85F8-7055EC4314AB}" type="datetimeFigureOut">
              <a:rPr lang="en-US" smtClean="0"/>
              <a:pPr/>
              <a:t>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AAB914-EC72-4E4E-85F8-7055EC4314AB}" type="datetimeFigureOut">
              <a:rPr lang="en-US" smtClean="0"/>
              <a:pPr/>
              <a:t>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AAB914-EC72-4E4E-85F8-7055EC4314AB}" type="datetimeFigureOut">
              <a:rPr lang="en-US" smtClean="0"/>
              <a:pPr/>
              <a:t>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AAB914-EC72-4E4E-85F8-7055EC4314AB}" type="datetimeFigureOut">
              <a:rPr lang="en-US" smtClean="0"/>
              <a:pPr/>
              <a:t>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AB914-EC72-4E4E-85F8-7055EC4314AB}" type="datetimeFigureOut">
              <a:rPr lang="en-US" smtClean="0"/>
              <a:pPr/>
              <a:t>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AAAB914-EC72-4E4E-85F8-7055EC4314AB}" type="datetimeFigureOut">
              <a:rPr lang="en-US" smtClean="0"/>
              <a:pPr/>
              <a:t>8/10/2020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AAAB914-EC72-4E4E-85F8-7055EC4314AB}" type="datetimeFigureOut">
              <a:rPr lang="en-US" smtClean="0"/>
              <a:pPr/>
              <a:t>8/10/2020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AAAB914-EC72-4E4E-85F8-7055EC4314AB}" type="datetimeFigureOut">
              <a:rPr lang="en-US" smtClean="0"/>
              <a:pPr/>
              <a:t>8/10/2020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AB914-EC72-4E4E-85F8-7055EC4314AB}" type="datetimeFigureOut">
              <a:rPr lang="en-US" smtClean="0"/>
              <a:pPr/>
              <a:t>8/10/2020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AB914-EC72-4E4E-85F8-7055EC4314AB}" type="datetimeFigureOut">
              <a:rPr lang="en-US" smtClean="0"/>
              <a:pPr/>
              <a:t>8/10/2020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AB914-EC72-4E4E-85F8-7055EC4314AB}" type="datetimeFigureOut">
              <a:rPr lang="en-US" smtClean="0"/>
              <a:pPr/>
              <a:t>8/10/2020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5717A5-EF27-463E-A97C-3621CF5F5AD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AB914-EC72-4E4E-85F8-7055EC4314AB}" type="datetimeFigureOut">
              <a:rPr lang="en-US" smtClean="0"/>
              <a:pPr/>
              <a:t>8/10/2020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717A5-EF27-463E-A97C-3621CF5F5AD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5911873"/>
          </a:xfrm>
        </p:spPr>
        <p:txBody>
          <a:bodyPr>
            <a:normAutofit fontScale="92500" lnSpcReduction="10000"/>
          </a:bodyPr>
          <a:lstStyle/>
          <a:p>
            <a:pPr>
              <a:buNone/>
            </a:pPr>
            <a:r>
              <a:rPr lang="en-IN" sz="3500" b="1" dirty="0" smtClean="0">
                <a:solidFill>
                  <a:srgbClr val="FF0000"/>
                </a:solidFill>
              </a:rPr>
              <a:t>Advantage:</a:t>
            </a:r>
          </a:p>
          <a:p>
            <a:r>
              <a:rPr lang="en-IN" dirty="0" smtClean="0"/>
              <a:t>High Resolution</a:t>
            </a:r>
          </a:p>
          <a:p>
            <a:r>
              <a:rPr lang="en-IN" dirty="0" smtClean="0"/>
              <a:t>Large screen size is also possible.</a:t>
            </a:r>
          </a:p>
          <a:p>
            <a:r>
              <a:rPr lang="en-IN" dirty="0" smtClean="0"/>
              <a:t>Less Volume</a:t>
            </a:r>
          </a:p>
          <a:p>
            <a:r>
              <a:rPr lang="en-IN" dirty="0" smtClean="0"/>
              <a:t>Less weight</a:t>
            </a:r>
          </a:p>
          <a:p>
            <a:r>
              <a:rPr lang="en-IN" dirty="0" smtClean="0"/>
              <a:t>Flicker Free Display</a:t>
            </a:r>
          </a:p>
          <a:p>
            <a:pPr>
              <a:buNone/>
            </a:pPr>
            <a:r>
              <a:rPr lang="en-IN" sz="3500" b="1" dirty="0" smtClean="0">
                <a:solidFill>
                  <a:srgbClr val="FF0000"/>
                </a:solidFill>
              </a:rPr>
              <a:t>Disadvantage:</a:t>
            </a:r>
          </a:p>
          <a:p>
            <a:r>
              <a:rPr lang="en-IN" dirty="0" smtClean="0"/>
              <a:t>Poor Resolution</a:t>
            </a:r>
          </a:p>
          <a:p>
            <a:r>
              <a:rPr lang="en-IN" dirty="0" smtClean="0"/>
              <a:t>Wiring requirement anode and the cathode is complex.</a:t>
            </a:r>
          </a:p>
          <a:p>
            <a:r>
              <a:rPr lang="en-IN" dirty="0" smtClean="0"/>
              <a:t>Its addressing is also complex.</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0"/>
            <a:ext cx="8543956" cy="6126163"/>
          </a:xfrm>
        </p:spPr>
        <p:txBody>
          <a:bodyPr>
            <a:normAutofit fontScale="92500" lnSpcReduction="20000"/>
          </a:bodyPr>
          <a:lstStyle/>
          <a:p>
            <a:pPr>
              <a:buNone/>
            </a:pPr>
            <a:r>
              <a:rPr lang="en-US" sz="3300" b="1" dirty="0" smtClean="0">
                <a:solidFill>
                  <a:srgbClr val="FF0000"/>
                </a:solidFill>
              </a:rPr>
              <a:t>LED:</a:t>
            </a:r>
          </a:p>
          <a:p>
            <a:pPr>
              <a:spcBef>
                <a:spcPct val="50000"/>
              </a:spcBef>
            </a:pPr>
            <a:r>
              <a:rPr lang="en-GB" dirty="0" smtClean="0"/>
              <a:t>Light emitting diodes are used in LED displays. </a:t>
            </a:r>
          </a:p>
          <a:p>
            <a:pPr>
              <a:spcBef>
                <a:spcPct val="50000"/>
              </a:spcBef>
            </a:pPr>
            <a:r>
              <a:rPr lang="en-GB" dirty="0" smtClean="0"/>
              <a:t>LED </a:t>
            </a:r>
            <a:r>
              <a:rPr lang="en-GB" dirty="0" smtClean="0"/>
              <a:t>displays are available in many different sizes and shapes. </a:t>
            </a:r>
          </a:p>
          <a:p>
            <a:pPr>
              <a:spcBef>
                <a:spcPct val="50000"/>
              </a:spcBef>
            </a:pPr>
            <a:r>
              <a:rPr lang="en-GB" dirty="0" smtClean="0"/>
              <a:t>Usually LED displays radiate red, orange, yellow or green light. </a:t>
            </a:r>
            <a:endParaRPr lang="en-GB" dirty="0" smtClean="0"/>
          </a:p>
          <a:p>
            <a:pPr>
              <a:spcBef>
                <a:spcPct val="50000"/>
              </a:spcBef>
            </a:pPr>
            <a:r>
              <a:rPr lang="en-GB" dirty="0" smtClean="0"/>
              <a:t>In LED a matrix of diodes is organized to form the pixel positions of the display and picture definition is stored in a refresh  buffer.</a:t>
            </a:r>
          </a:p>
          <a:p>
            <a:pPr>
              <a:spcBef>
                <a:spcPct val="50000"/>
              </a:spcBef>
            </a:pPr>
            <a:r>
              <a:rPr lang="en-GB" dirty="0" smtClean="0"/>
              <a:t>Data is read from the refresh buffer and converted to voltage level that are applied to the diodes to produce the light pattern in the display.</a:t>
            </a:r>
            <a:endParaRPr lang="en-GB" dirty="0" smtClean="0"/>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543956" cy="5911873"/>
          </a:xfrm>
        </p:spPr>
        <p:txBody>
          <a:bodyPr>
            <a:normAutofit fontScale="92500" lnSpcReduction="20000"/>
          </a:bodyPr>
          <a:lstStyle/>
          <a:p>
            <a:pPr>
              <a:buNone/>
            </a:pPr>
            <a:r>
              <a:rPr lang="en-US" sz="3600" b="1" dirty="0" smtClean="0">
                <a:solidFill>
                  <a:srgbClr val="FF0000"/>
                </a:solidFill>
              </a:rPr>
              <a:t>LCD:[Liquid crystal displays]</a:t>
            </a:r>
          </a:p>
          <a:p>
            <a:r>
              <a:rPr lang="en-US" sz="2800" dirty="0" smtClean="0"/>
              <a:t>The term liquid crystal refers crystalline arrangement of molecules flow like a liquid.</a:t>
            </a:r>
            <a:endParaRPr lang="en-IN" sz="2800" dirty="0" smtClean="0"/>
          </a:p>
          <a:p>
            <a:r>
              <a:rPr lang="en-IN" sz="2800" dirty="0" smtClean="0"/>
              <a:t>LCD </a:t>
            </a:r>
            <a:r>
              <a:rPr lang="en-IN" sz="2800" dirty="0" smtClean="0"/>
              <a:t>uses the liquid-crystal material between two glass plates; each plate is the right angle to each other between plates liquid is filled. </a:t>
            </a:r>
            <a:endParaRPr lang="en-IN" sz="2800" dirty="0" smtClean="0"/>
          </a:p>
          <a:p>
            <a:r>
              <a:rPr lang="en-IN" sz="2800" dirty="0" smtClean="0"/>
              <a:t>One </a:t>
            </a:r>
            <a:r>
              <a:rPr lang="en-IN" sz="2800" dirty="0" smtClean="0"/>
              <a:t>glass plate consists of rows of conductors arranged in vertical direction. </a:t>
            </a:r>
            <a:endParaRPr lang="en-IN" sz="2800" dirty="0" smtClean="0"/>
          </a:p>
          <a:p>
            <a:r>
              <a:rPr lang="en-IN" sz="2800" dirty="0" smtClean="0"/>
              <a:t>Another </a:t>
            </a:r>
            <a:r>
              <a:rPr lang="en-IN" sz="2800" dirty="0" smtClean="0"/>
              <a:t>glass plate is consisting of a row of conductors arranged in horizontal direction. </a:t>
            </a:r>
            <a:endParaRPr lang="en-IN" sz="2800" dirty="0" smtClean="0"/>
          </a:p>
          <a:p>
            <a:r>
              <a:rPr lang="en-IN" sz="2800" dirty="0" smtClean="0"/>
              <a:t>The </a:t>
            </a:r>
            <a:r>
              <a:rPr lang="en-IN" sz="2800" dirty="0" smtClean="0"/>
              <a:t>pixel position is determined by the intersection of the vertical &amp; horizontal conductor. This position is an active part of the screen</a:t>
            </a:r>
            <a:r>
              <a:rPr lang="en-IN" sz="2800" dirty="0" smtClean="0"/>
              <a:t>.</a:t>
            </a:r>
          </a:p>
          <a:p>
            <a:r>
              <a:rPr lang="en-IN" sz="2800" dirty="0" smtClean="0">
                <a:solidFill>
                  <a:srgbClr val="000000"/>
                </a:solidFill>
                <a:latin typeface="+mj-lt"/>
              </a:rPr>
              <a:t>Liquid crystal display is temperature dependent. It is between zero to seventy degree Celsius. It is flat and requires very little power to operate.</a:t>
            </a:r>
          </a:p>
          <a:p>
            <a:endParaRPr lang="en-IN" sz="28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6459" t="11996" r="28297" b="7506"/>
          <a:stretch>
            <a:fillRect/>
          </a:stretch>
        </p:blipFill>
        <p:spPr bwMode="auto">
          <a:xfrm>
            <a:off x="285720" y="142852"/>
            <a:ext cx="8858280"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543956" cy="6715148"/>
          </a:xfrm>
        </p:spPr>
        <p:txBody>
          <a:bodyPr>
            <a:normAutofit/>
          </a:bodyPr>
          <a:lstStyle/>
          <a:p>
            <a:pPr>
              <a:buNone/>
            </a:pPr>
            <a:r>
              <a:rPr lang="en-US" sz="3600" b="1" dirty="0" smtClean="0">
                <a:solidFill>
                  <a:srgbClr val="FF0000"/>
                </a:solidFill>
              </a:rPr>
              <a:t>Three Dimensional Viewing Devices:</a:t>
            </a:r>
          </a:p>
          <a:p>
            <a:r>
              <a:rPr lang="en-US" sz="2400" b="1" dirty="0" smtClean="0"/>
              <a:t>Graphics monitor for the display of 3D scenes have been devised using a technique that reflects a CRT image from a vibrating, flexible mirror.</a:t>
            </a:r>
          </a:p>
          <a:p>
            <a:r>
              <a:rPr lang="en-US" sz="2400" b="1" dirty="0" smtClean="0"/>
              <a:t>Medical applications to analyze ultrasonography and CAT scan.</a:t>
            </a:r>
          </a:p>
          <a:p>
            <a:r>
              <a:rPr lang="en-US" sz="2400" b="1" dirty="0" smtClean="0"/>
              <a:t>Geographical Applications to analyze topological and seismic data.</a:t>
            </a:r>
          </a:p>
          <a:p>
            <a:pPr>
              <a:buNone/>
            </a:pPr>
            <a:endParaRPr lang="en-IN" sz="2400" b="1" dirty="0"/>
          </a:p>
        </p:txBody>
      </p:sp>
      <p:pic>
        <p:nvPicPr>
          <p:cNvPr id="5" name="Picture 2"/>
          <p:cNvPicPr>
            <a:picLocks noChangeAspect="1" noChangeArrowheads="1"/>
          </p:cNvPicPr>
          <p:nvPr/>
        </p:nvPicPr>
        <p:blipFill>
          <a:blip r:embed="rId2"/>
          <a:srcRect l="12513" t="4104" r="14486" b="18555"/>
          <a:stretch>
            <a:fillRect/>
          </a:stretch>
        </p:blipFill>
        <p:spPr bwMode="auto">
          <a:xfrm>
            <a:off x="714348" y="3357562"/>
            <a:ext cx="7429552" cy="28160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1" y="0"/>
            <a:ext cx="935231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0" y="0"/>
            <a:ext cx="9144000" cy="69476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543956" cy="6643710"/>
          </a:xfrm>
        </p:spPr>
        <p:txBody>
          <a:bodyPr/>
          <a:lstStyle/>
          <a:p>
            <a:pPr>
              <a:buNone/>
            </a:pPr>
            <a:r>
              <a:rPr lang="en-IN" b="1" dirty="0">
                <a:solidFill>
                  <a:srgbClr val="FF0000"/>
                </a:solidFill>
              </a:rPr>
              <a:t>Direct View Storage Tubes:</a:t>
            </a:r>
          </a:p>
          <a:p>
            <a:r>
              <a:rPr lang="en-IN" dirty="0"/>
              <a:t>DVST terminals also use the random scan approach to generate the image on the CRT screen. The term "storage tube" refers to the ability of the screen to retain the image which has been projected against it, thus avoiding the need to rewrite the image constantly.</a:t>
            </a:r>
          </a:p>
          <a:p>
            <a:r>
              <a:rPr lang="en-IN" b="1" dirty="0"/>
              <a:t>Function of guns:</a:t>
            </a:r>
            <a:r>
              <a:rPr lang="en-IN" dirty="0"/>
              <a:t> Two guns are used in DVST</a:t>
            </a:r>
          </a:p>
          <a:p>
            <a:r>
              <a:rPr lang="en-IN" b="1" dirty="0"/>
              <a:t>Primary guns:</a:t>
            </a:r>
            <a:r>
              <a:rPr lang="en-IN" dirty="0"/>
              <a:t> It is used to store the picture pattern.</a:t>
            </a:r>
          </a:p>
          <a:p>
            <a:r>
              <a:rPr lang="en-IN" b="1" dirty="0"/>
              <a:t>Flood gun or Secondary gun:</a:t>
            </a:r>
            <a:r>
              <a:rPr lang="en-IN" dirty="0"/>
              <a:t> It is used to maintain picture display.</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38651" t="34210" r="39145" b="40790"/>
          <a:stretch>
            <a:fillRect/>
          </a:stretch>
        </p:blipFill>
        <p:spPr bwMode="auto">
          <a:xfrm>
            <a:off x="857224" y="571480"/>
            <a:ext cx="7512238" cy="5286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1" y="0"/>
            <a:ext cx="9144001"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0" y="-1"/>
            <a:ext cx="8929718" cy="67647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285720" y="0"/>
            <a:ext cx="850109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8686800" cy="5983311"/>
          </a:xfrm>
        </p:spPr>
        <p:txBody>
          <a:bodyPr>
            <a:normAutofit fontScale="85000" lnSpcReduction="20000"/>
          </a:bodyPr>
          <a:lstStyle/>
          <a:p>
            <a:pPr>
              <a:buNone/>
            </a:pPr>
            <a:r>
              <a:rPr lang="en-IN" b="1" dirty="0" smtClean="0">
                <a:solidFill>
                  <a:srgbClr val="FF0000"/>
                </a:solidFill>
              </a:rPr>
              <a:t>Plasma Panel Display:</a:t>
            </a:r>
          </a:p>
          <a:p>
            <a:r>
              <a:rPr lang="en-IN" dirty="0" smtClean="0"/>
              <a:t>Plasma-Panels are also called as Gas-Discharge Display. It consists of an array of small lights. Lights are fluorescent in nature. The essential components of the plasma-panel display are:</a:t>
            </a:r>
          </a:p>
          <a:p>
            <a:r>
              <a:rPr lang="en-IN" b="1" dirty="0" smtClean="0"/>
              <a:t>Cathode:</a:t>
            </a:r>
            <a:r>
              <a:rPr lang="en-IN" dirty="0" smtClean="0"/>
              <a:t> It consists of fine wires. It delivers negative voltage to gas cells. The voltage is released along with the negative axis.</a:t>
            </a:r>
          </a:p>
          <a:p>
            <a:r>
              <a:rPr lang="en-IN" b="1" dirty="0" smtClean="0"/>
              <a:t>Anode:</a:t>
            </a:r>
            <a:r>
              <a:rPr lang="en-IN" dirty="0" smtClean="0"/>
              <a:t> It also consists of line wires. It delivers positive voltage. The voltage is supplied along positive axis.</a:t>
            </a:r>
          </a:p>
          <a:p>
            <a:r>
              <a:rPr lang="en-IN" b="1" dirty="0" smtClean="0"/>
              <a:t>Fluorescent cells:</a:t>
            </a:r>
            <a:r>
              <a:rPr lang="en-IN" dirty="0" smtClean="0"/>
              <a:t> It consists of small pockets of gas liquids when the voltage is applied to this liquid (neon gas) it emits light.</a:t>
            </a:r>
          </a:p>
          <a:p>
            <a:r>
              <a:rPr lang="en-IN" b="1" dirty="0" smtClean="0"/>
              <a:t>Glass Plates:</a:t>
            </a:r>
            <a:r>
              <a:rPr lang="en-IN" dirty="0" smtClean="0"/>
              <a:t> These plates act as capacitors. The voltage will be applied, the cell will glow continuously.</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397</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cp:revision>
  <dcterms:created xsi:type="dcterms:W3CDTF">2020-08-08T14:36:13Z</dcterms:created>
  <dcterms:modified xsi:type="dcterms:W3CDTF">2020-08-10T03:10:01Z</dcterms:modified>
</cp:coreProperties>
</file>