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F82E-9264-452E-AA0F-AF8100A9EAF8}" type="datetimeFigureOut">
              <a:rPr lang="en-US" smtClean="0"/>
              <a:pPr/>
              <a:t>8/25/2020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286808" cy="664371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IN" b="1" u="sng" dirty="0">
                <a:solidFill>
                  <a:srgbClr val="FF0000"/>
                </a:solidFill>
              </a:rPr>
              <a:t>Bresenham Line Drawing </a:t>
            </a:r>
            <a:r>
              <a:rPr lang="en-IN" b="1" u="sng" dirty="0" smtClean="0">
                <a:solidFill>
                  <a:srgbClr val="FF0000"/>
                </a:solidFill>
              </a:rPr>
              <a:t>Algorithm</a:t>
            </a:r>
            <a:endParaRPr lang="en-IN" b="1" dirty="0">
              <a:solidFill>
                <a:srgbClr val="FF0000"/>
              </a:solidFill>
            </a:endParaRP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 smtClean="0">
                <a:solidFill>
                  <a:schemeClr val="tx1"/>
                </a:solidFill>
              </a:rPr>
              <a:t>Given the starting and ending coordinates of a line,</a:t>
            </a:r>
          </a:p>
          <a:p>
            <a:pPr algn="l" fontAlgn="base"/>
            <a:r>
              <a:rPr lang="en-IN" dirty="0" smtClean="0">
                <a:solidFill>
                  <a:schemeClr val="tx1"/>
                </a:solidFill>
              </a:rPr>
              <a:t>Bresenham Line Drawing Algorithm attempts to generate the points between the starting and ending coordinates.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b="1" u="sng" dirty="0" smtClean="0">
                <a:solidFill>
                  <a:schemeClr val="tx1"/>
                </a:solidFill>
              </a:rPr>
              <a:t>Procedure-</a:t>
            </a:r>
            <a:endParaRPr lang="en-IN" b="1" dirty="0">
              <a:solidFill>
                <a:schemeClr val="tx1"/>
              </a:solidFill>
            </a:endParaRP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Given-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Starting coordinates = (X</a:t>
            </a:r>
            <a:r>
              <a:rPr lang="en-IN" baseline="-25000" dirty="0">
                <a:solidFill>
                  <a:schemeClr val="tx1"/>
                </a:solidFill>
              </a:rPr>
              <a:t>0</a:t>
            </a:r>
            <a:r>
              <a:rPr lang="en-IN" dirty="0">
                <a:solidFill>
                  <a:schemeClr val="tx1"/>
                </a:solidFill>
              </a:rPr>
              <a:t>, Y</a:t>
            </a:r>
            <a:r>
              <a:rPr lang="en-IN" baseline="-25000" dirty="0">
                <a:solidFill>
                  <a:schemeClr val="tx1"/>
                </a:solidFill>
              </a:rPr>
              <a:t>0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Ending coordinates = (</a:t>
            </a:r>
            <a:r>
              <a:rPr lang="en-IN" dirty="0" err="1">
                <a:solidFill>
                  <a:schemeClr val="tx1"/>
                </a:solidFill>
              </a:rPr>
              <a:t>X</a:t>
            </a:r>
            <a:r>
              <a:rPr lang="en-IN" baseline="-25000" dirty="0" err="1">
                <a:solidFill>
                  <a:schemeClr val="tx1"/>
                </a:solidFill>
              </a:rPr>
              <a:t>n</a:t>
            </a:r>
            <a:r>
              <a:rPr lang="en-IN" dirty="0">
                <a:solidFill>
                  <a:schemeClr val="tx1"/>
                </a:solidFill>
              </a:rPr>
              <a:t>, </a:t>
            </a:r>
            <a:r>
              <a:rPr lang="en-IN" dirty="0" err="1">
                <a:solidFill>
                  <a:schemeClr val="tx1"/>
                </a:solidFill>
              </a:rPr>
              <a:t>Y</a:t>
            </a:r>
            <a:r>
              <a:rPr lang="en-IN" baseline="-25000" dirty="0" err="1">
                <a:solidFill>
                  <a:schemeClr val="tx1"/>
                </a:solidFill>
              </a:rPr>
              <a:t>n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The points generation using Bresenham Line Drawing Algorithm involves the following </a:t>
            </a:r>
            <a:r>
              <a:rPr lang="en-IN" dirty="0" smtClean="0">
                <a:solidFill>
                  <a:schemeClr val="tx1"/>
                </a:solidFill>
              </a:rPr>
              <a:t>steps</a:t>
            </a:r>
            <a:endParaRPr lang="en-IN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71414"/>
            <a:ext cx="8858280" cy="6643710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n-IN" b="1" u="sng" dirty="0"/>
              <a:t>Step-01:</a:t>
            </a:r>
            <a:endParaRPr lang="en-IN" b="1" dirty="0"/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dirty="0"/>
              <a:t>Calculate ΔX and ΔY from the given input.</a:t>
            </a:r>
          </a:p>
          <a:p>
            <a:pPr fontAlgn="base">
              <a:buNone/>
            </a:pPr>
            <a:r>
              <a:rPr lang="en-IN" dirty="0"/>
              <a:t>These parameters are calculated as-</a:t>
            </a:r>
          </a:p>
          <a:p>
            <a:pPr fontAlgn="base">
              <a:buNone/>
            </a:pPr>
            <a:r>
              <a:rPr lang="en-IN" dirty="0"/>
              <a:t>ΔX = 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 – X</a:t>
            </a:r>
            <a:r>
              <a:rPr lang="en-IN" baseline="-25000" dirty="0"/>
              <a:t>0</a:t>
            </a:r>
            <a:endParaRPr lang="en-IN" dirty="0"/>
          </a:p>
          <a:p>
            <a:pPr fontAlgn="base">
              <a:buNone/>
            </a:pPr>
            <a:r>
              <a:rPr lang="en-IN" dirty="0"/>
              <a:t>ΔY =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 – Y</a:t>
            </a:r>
            <a:r>
              <a:rPr lang="en-IN" baseline="-25000" dirty="0"/>
              <a:t>0</a:t>
            </a:r>
            <a:endParaRPr lang="en-IN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Step-02: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decision parameter P</a:t>
            </a:r>
            <a:r>
              <a:rPr lang="en-IN" baseline="-25000" dirty="0"/>
              <a:t>k</a:t>
            </a:r>
            <a:r>
              <a:rPr lang="en-IN" dirty="0"/>
              <a:t>.</a:t>
            </a:r>
          </a:p>
          <a:p>
            <a:pPr fontAlgn="base">
              <a:buNone/>
            </a:pPr>
            <a:r>
              <a:rPr lang="en-IN" dirty="0"/>
              <a:t>It is calculated as-</a:t>
            </a:r>
          </a:p>
          <a:p>
            <a:pPr fontAlgn="base">
              <a:buNone/>
            </a:pPr>
            <a:r>
              <a:rPr lang="en-IN" dirty="0" err="1"/>
              <a:t>P</a:t>
            </a:r>
            <a:r>
              <a:rPr lang="en-IN" baseline="-25000" dirty="0" err="1"/>
              <a:t>k</a:t>
            </a:r>
            <a:r>
              <a:rPr lang="en-IN" dirty="0"/>
              <a:t> = 2ΔY – ΔX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Step-03: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Suppose the current point is (</a:t>
            </a:r>
            <a:r>
              <a:rPr lang="en-IN" dirty="0" err="1"/>
              <a:t>X</a:t>
            </a:r>
            <a:r>
              <a:rPr lang="en-IN" baseline="-25000" dirty="0" err="1"/>
              <a:t>k</a:t>
            </a:r>
            <a:r>
              <a:rPr lang="en-IN" dirty="0"/>
              <a:t>, </a:t>
            </a:r>
            <a:r>
              <a:rPr lang="en-IN" dirty="0" err="1"/>
              <a:t>Y</a:t>
            </a:r>
            <a:r>
              <a:rPr lang="en-IN" baseline="-25000" dirty="0" err="1"/>
              <a:t>k</a:t>
            </a:r>
            <a:r>
              <a:rPr lang="en-IN" dirty="0"/>
              <a:t>) and the next point is (X</a:t>
            </a:r>
            <a:r>
              <a:rPr lang="en-IN" baseline="-25000" dirty="0"/>
              <a:t>k+1</a:t>
            </a:r>
            <a:r>
              <a:rPr lang="en-IN" dirty="0"/>
              <a:t>, Y</a:t>
            </a:r>
            <a:r>
              <a:rPr lang="en-IN" baseline="-25000" dirty="0"/>
              <a:t>k+1</a:t>
            </a:r>
            <a:r>
              <a:rPr lang="en-IN" dirty="0"/>
              <a:t>).</a:t>
            </a:r>
          </a:p>
          <a:p>
            <a:pPr fontAlgn="base">
              <a:buNone/>
            </a:pPr>
            <a:r>
              <a:rPr lang="en-IN" dirty="0"/>
              <a:t>Find the next point depending on the value of decision parameter P</a:t>
            </a:r>
            <a:r>
              <a:rPr lang="en-IN" baseline="-25000" dirty="0"/>
              <a:t>k</a:t>
            </a:r>
            <a:r>
              <a:rPr lang="en-IN" dirty="0"/>
              <a:t>.</a:t>
            </a:r>
          </a:p>
          <a:p>
            <a:pPr fontAlgn="base">
              <a:buNone/>
            </a:pPr>
            <a:r>
              <a:rPr lang="en-IN" dirty="0"/>
              <a:t>Follow the below two cases-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863" t="29929" r="24115" b="6664"/>
          <a:stretch>
            <a:fillRect/>
          </a:stretch>
        </p:blipFill>
        <p:spPr bwMode="auto">
          <a:xfrm>
            <a:off x="-571536" y="0"/>
            <a:ext cx="10072758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42942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IN" b="1" u="sng" dirty="0"/>
              <a:t>Problem-01: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points between the starting coordinates (9, 18) and </a:t>
            </a:r>
            <a:r>
              <a:rPr lang="en-IN" dirty="0" smtClean="0"/>
              <a:t>ending coordinates </a:t>
            </a:r>
            <a:r>
              <a:rPr lang="en-IN" dirty="0"/>
              <a:t>(14, 22).</a:t>
            </a:r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b="1" u="sng" dirty="0" smtClean="0"/>
              <a:t>Solution</a:t>
            </a:r>
            <a:endParaRPr lang="en-IN" b="1" dirty="0"/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dirty="0" smtClean="0"/>
              <a:t>Given</a:t>
            </a:r>
            <a:endParaRPr lang="en-IN" dirty="0"/>
          </a:p>
          <a:p>
            <a:pPr fontAlgn="base">
              <a:buNone/>
            </a:pPr>
            <a:r>
              <a:rPr lang="en-IN" dirty="0"/>
              <a:t>Starting coordinates = (X</a:t>
            </a:r>
            <a:r>
              <a:rPr lang="en-IN" baseline="-25000" dirty="0"/>
              <a:t>0</a:t>
            </a:r>
            <a:r>
              <a:rPr lang="en-IN" dirty="0"/>
              <a:t>, Y</a:t>
            </a:r>
            <a:r>
              <a:rPr lang="en-IN" baseline="-25000" dirty="0"/>
              <a:t>0</a:t>
            </a:r>
            <a:r>
              <a:rPr lang="en-IN" dirty="0"/>
              <a:t>) = (9, 18)</a:t>
            </a:r>
          </a:p>
          <a:p>
            <a:pPr fontAlgn="base">
              <a:buNone/>
            </a:pPr>
            <a:r>
              <a:rPr lang="en-IN" dirty="0"/>
              <a:t>Ending coordinates = (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, 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) = (14, 22)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Step-01: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ΔX and ΔY from the given input.</a:t>
            </a:r>
          </a:p>
          <a:p>
            <a:pPr fontAlgn="base">
              <a:buNone/>
            </a:pPr>
            <a:r>
              <a:rPr lang="en-IN" dirty="0"/>
              <a:t>ΔX = 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 – X</a:t>
            </a:r>
            <a:r>
              <a:rPr lang="en-IN" baseline="-25000" dirty="0"/>
              <a:t>0</a:t>
            </a:r>
            <a:r>
              <a:rPr lang="en-IN" dirty="0"/>
              <a:t> = 14 – 9 = 5</a:t>
            </a:r>
          </a:p>
          <a:p>
            <a:pPr fontAlgn="base">
              <a:buNone/>
            </a:pPr>
            <a:r>
              <a:rPr lang="en-IN" dirty="0"/>
              <a:t>ΔY =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 – Y</a:t>
            </a:r>
            <a:r>
              <a:rPr lang="en-IN" baseline="-25000" dirty="0"/>
              <a:t>0</a:t>
            </a:r>
            <a:r>
              <a:rPr lang="en-IN" dirty="0"/>
              <a:t> = 22 – 18 = </a:t>
            </a:r>
            <a:r>
              <a:rPr lang="en-IN" dirty="0" smtClean="0"/>
              <a:t>4</a:t>
            </a:r>
          </a:p>
          <a:p>
            <a:pPr fontAlgn="base">
              <a:buNone/>
            </a:pPr>
            <a:r>
              <a:rPr lang="en-US" dirty="0" smtClean="0"/>
              <a:t>Slope =</a:t>
            </a:r>
            <a:r>
              <a:rPr lang="en-IN" dirty="0" smtClean="0"/>
              <a:t> ΔY / ΔX = </a:t>
            </a:r>
            <a:r>
              <a:rPr lang="en-US" dirty="0" smtClean="0"/>
              <a:t>4/5=0.8 &lt;1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429784" cy="6858000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IN" b="1" u="sng" dirty="0"/>
              <a:t>Step-02: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decision parameter.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0</a:t>
            </a:r>
            <a:r>
              <a:rPr lang="en-IN" baseline="-25000" dirty="0" smtClean="0"/>
              <a:t> </a:t>
            </a:r>
            <a:r>
              <a:rPr lang="en-IN" dirty="0" smtClean="0"/>
              <a:t>= </a:t>
            </a:r>
            <a:r>
              <a:rPr lang="en-IN" dirty="0"/>
              <a:t>2ΔY – ΔX</a:t>
            </a:r>
          </a:p>
          <a:p>
            <a:pPr fontAlgn="base">
              <a:buNone/>
            </a:pPr>
            <a:r>
              <a:rPr lang="en-IN" dirty="0" smtClean="0"/>
              <a:t>    = </a:t>
            </a:r>
            <a:r>
              <a:rPr lang="en-IN" dirty="0"/>
              <a:t>2 x 4 – 5</a:t>
            </a:r>
          </a:p>
          <a:p>
            <a:pPr fontAlgn="base">
              <a:buNone/>
            </a:pPr>
            <a:r>
              <a:rPr lang="en-IN" dirty="0" smtClean="0"/>
              <a:t>     = </a:t>
            </a:r>
            <a:r>
              <a:rPr lang="en-IN" dirty="0"/>
              <a:t>3</a:t>
            </a:r>
          </a:p>
          <a:p>
            <a:pPr fontAlgn="base">
              <a:buNone/>
            </a:pPr>
            <a:r>
              <a:rPr lang="en-IN" dirty="0"/>
              <a:t>So, decision parameter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/>
              <a:t> </a:t>
            </a:r>
            <a:r>
              <a:rPr lang="en-IN" dirty="0" smtClean="0"/>
              <a:t>= </a:t>
            </a:r>
            <a:r>
              <a:rPr lang="en-IN" dirty="0" smtClean="0"/>
              <a:t>P</a:t>
            </a:r>
            <a:r>
              <a:rPr lang="en-IN" baseline="-25000" dirty="0" smtClean="0"/>
              <a:t>0</a:t>
            </a:r>
            <a:r>
              <a:rPr lang="en-IN" dirty="0" smtClean="0"/>
              <a:t> = </a:t>
            </a:r>
            <a:r>
              <a:rPr lang="en-IN" dirty="0"/>
              <a:t>3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Step-03: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  <a:r>
              <a:rPr lang="en-IN" dirty="0" smtClean="0"/>
              <a:t>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&gt;= 0, so case-02 is satisfied.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Thus,</a:t>
            </a:r>
          </a:p>
          <a:p>
            <a:pPr fontAlgn="base">
              <a:buNone/>
            </a:pPr>
            <a:r>
              <a:rPr lang="en-IN" dirty="0"/>
              <a:t>P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P</a:t>
            </a:r>
            <a:r>
              <a:rPr lang="en-IN" baseline="-25000" dirty="0" err="1"/>
              <a:t>k</a:t>
            </a:r>
            <a:r>
              <a:rPr lang="en-IN" dirty="0"/>
              <a:t> + 2ΔY – 2ΔX = 3 + (2 x 4) – (2 x 5) = 1</a:t>
            </a:r>
          </a:p>
          <a:p>
            <a:pPr fontAlgn="base">
              <a:buNone/>
            </a:pPr>
            <a:r>
              <a:rPr lang="en-IN" dirty="0"/>
              <a:t>X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X</a:t>
            </a:r>
            <a:r>
              <a:rPr lang="en-IN" baseline="-25000" dirty="0" err="1"/>
              <a:t>k</a:t>
            </a:r>
            <a:r>
              <a:rPr lang="en-IN" dirty="0"/>
              <a:t> + 1 = 9 + 1 = 10</a:t>
            </a:r>
          </a:p>
          <a:p>
            <a:pPr fontAlgn="base">
              <a:buNone/>
            </a:pPr>
            <a:r>
              <a:rPr lang="en-IN" dirty="0"/>
              <a:t>Y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Y</a:t>
            </a:r>
            <a:r>
              <a:rPr lang="en-IN" baseline="-25000" dirty="0" err="1"/>
              <a:t>k</a:t>
            </a:r>
            <a:r>
              <a:rPr lang="en-IN" dirty="0"/>
              <a:t> + 1 = 18 + 1 = 19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543956" cy="6715148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n-IN" dirty="0" smtClean="0"/>
              <a:t>Similarly, Step-03 is executed until the end point is reached or number of iterations equals to 4 times.</a:t>
            </a:r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r>
              <a:rPr lang="en-IN" dirty="0" smtClean="0"/>
              <a:t> 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&gt;= 0, so case-02 is satisfied.</a:t>
            </a:r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Thus,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+ 2ΔY – 2ΔX = 1 + (2 x 4) – (2 x 5) = -1</a:t>
            </a:r>
          </a:p>
          <a:p>
            <a:pPr fontAlgn="base">
              <a:buNone/>
            </a:pPr>
            <a:r>
              <a:rPr lang="en-IN" dirty="0" smtClean="0"/>
              <a:t>X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10+ 1 = 11</a:t>
            </a:r>
          </a:p>
          <a:p>
            <a:pPr fontAlgn="base">
              <a:buNone/>
            </a:pPr>
            <a:r>
              <a:rPr lang="en-IN" dirty="0" smtClean="0"/>
              <a:t>Y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19 + 1 = 20</a:t>
            </a:r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r>
              <a:rPr lang="en-IN" dirty="0" smtClean="0"/>
              <a:t> 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&lt;0, so case-01 is satisfied.</a:t>
            </a:r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Thus,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+ 2ΔY  = -1 + (2 x 4) = </a:t>
            </a:r>
            <a:r>
              <a:rPr lang="en-IN" dirty="0"/>
              <a:t>7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X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11 + 1 = 12</a:t>
            </a:r>
          </a:p>
          <a:p>
            <a:pPr fontAlgn="base">
              <a:buNone/>
            </a:pPr>
            <a:r>
              <a:rPr lang="en-IN" dirty="0" smtClean="0"/>
              <a:t>Y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smtClean="0"/>
              <a:t>20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1079" t="12391" r="28330" b="6664"/>
          <a:stretch>
            <a:fillRect/>
          </a:stretch>
        </p:blipFill>
        <p:spPr bwMode="auto">
          <a:xfrm>
            <a:off x="428596" y="857232"/>
            <a:ext cx="835824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548324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Problem 2:</a:t>
            </a:r>
          </a:p>
          <a:p>
            <a:pPr>
              <a:buNone/>
            </a:pPr>
            <a:r>
              <a:rPr lang="en-IN" dirty="0" smtClean="0"/>
              <a:t>Calculate the points between the starting coordinates (20, 10) and ending coordinates (30, 18).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70</Words>
  <Application>Microsoft Office PowerPoint</Application>
  <PresentationFormat>On-screen Show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2020-08-25T07:09:01Z</dcterms:created>
  <dcterms:modified xsi:type="dcterms:W3CDTF">2020-08-25T08:45:58Z</dcterms:modified>
</cp:coreProperties>
</file>