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87C3-A4AF-4E15-8410-BBE58334923E}" type="datetimeFigureOut">
              <a:rPr lang="en-US" smtClean="0"/>
              <a:t>8/19/2020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FFED-CCF5-41EB-8B67-B4B81D7294E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0"/>
            <a:ext cx="8929718" cy="664371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Points and Lines: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Points is the fundamental element of picture representation.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It is the position in the plan defined as either pair or triplets of number depending upon the dimension.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Two points represent line or edge and three or more points a polygon.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Curved lines are represented by the short straight lines</a:t>
            </a:r>
          </a:p>
          <a:p>
            <a:pPr algn="l">
              <a:lnSpc>
                <a:spcPct val="150000"/>
              </a:lnSpc>
            </a:pPr>
            <a:endParaRPr lang="en-IN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297" t="24623" r="37175" b="45387"/>
          <a:stretch>
            <a:fillRect/>
          </a:stretch>
        </p:blipFill>
        <p:spPr bwMode="auto">
          <a:xfrm>
            <a:off x="642910" y="1357298"/>
            <a:ext cx="750094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00496" y="3286124"/>
            <a:ext cx="357190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>
            <a:stCxn id="7" idx="6"/>
          </p:cNvCxnSpPr>
          <p:nvPr/>
        </p:nvCxnSpPr>
        <p:spPr>
          <a:xfrm flipV="1">
            <a:off x="4357686" y="1857364"/>
            <a:ext cx="185738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214313"/>
            <a:ext cx="8472487" cy="5911850"/>
          </a:xfrm>
        </p:spPr>
        <p:txBody>
          <a:bodyPr>
            <a:normAutofit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3600" b="1" u="sng" dirty="0" smtClean="0"/>
              <a:t>Line Drawing Algorithms</a:t>
            </a: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A </a:t>
            </a:r>
            <a:r>
              <a:rPr lang="en-US" dirty="0" smtClean="0"/>
              <a:t>line in Computer graphics is a portion of straight line that extends indefinitely in opposite direction. </a:t>
            </a:r>
            <a:endParaRPr lang="en-US" dirty="0" smtClean="0"/>
          </a:p>
          <a:p>
            <a:pPr marL="514350" indent="-51435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dirty="0" smtClean="0"/>
              <a:t>It </a:t>
            </a:r>
            <a:r>
              <a:rPr lang="en-US" dirty="0" smtClean="0"/>
              <a:t>is defined by its two end points.</a:t>
            </a:r>
            <a:endParaRPr lang="en-US" dirty="0" smtClean="0"/>
          </a:p>
          <a:p>
            <a:pPr marL="514350" indent="-51435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dirty="0" smtClean="0"/>
              <a:t>Its </a:t>
            </a:r>
            <a:r>
              <a:rPr lang="en-US" dirty="0" smtClean="0"/>
              <a:t>density should be independent of line length.</a:t>
            </a:r>
            <a:endParaRPr lang="en-US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 smtClean="0"/>
              <a:t>the slope intercept equation for a line: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 smtClean="0"/>
              <a:t>                               </a:t>
            </a:r>
            <a:r>
              <a:rPr lang="en-US" b="1" dirty="0" smtClean="0"/>
              <a:t>y = </a:t>
            </a:r>
            <a:r>
              <a:rPr lang="en-US" b="1" dirty="0" err="1" smtClean="0"/>
              <a:t>mx</a:t>
            </a:r>
            <a:r>
              <a:rPr lang="en-US" b="1" dirty="0" smtClean="0"/>
              <a:t> + b</a:t>
            </a:r>
            <a:r>
              <a:rPr lang="en-US" dirty="0" smtClean="0"/>
              <a:t>                      (1)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 smtClean="0"/>
              <a:t>where, </a:t>
            </a:r>
            <a:r>
              <a:rPr lang="en-US" b="1" dirty="0" smtClean="0"/>
              <a:t>m</a:t>
            </a:r>
            <a:r>
              <a:rPr lang="en-US" dirty="0" smtClean="0"/>
              <a:t> = Slope of the line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dirty="0" smtClean="0"/>
              <a:t>            </a:t>
            </a:r>
            <a:r>
              <a:rPr lang="en-US" b="1" dirty="0" smtClean="0"/>
              <a:t>b </a:t>
            </a:r>
            <a:r>
              <a:rPr lang="en-US" dirty="0" smtClean="0"/>
              <a:t>= the y intercept of a line</a:t>
            </a:r>
          </a:p>
          <a:p>
            <a:pPr marL="514350" indent="-51435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196" t="14444" r="81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297" t="29358" r="42447" b="42230"/>
          <a:stretch>
            <a:fillRect/>
          </a:stretch>
        </p:blipFill>
        <p:spPr bwMode="auto">
          <a:xfrm>
            <a:off x="214282" y="642918"/>
            <a:ext cx="71795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542" t="11367" r="8863"/>
          <a:stretch>
            <a:fillRect/>
          </a:stretch>
        </p:blipFill>
        <p:spPr bwMode="auto">
          <a:xfrm>
            <a:off x="99485" y="214290"/>
            <a:ext cx="8615919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335" t="12003" r="9539"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Line drawing algorithm</a:t>
            </a:r>
          </a:p>
          <a:p>
            <a:pPr algn="ctr">
              <a:buNone/>
            </a:pPr>
            <a:endParaRPr lang="en-IN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714612" y="928670"/>
            <a:ext cx="171451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29124" y="928670"/>
            <a:ext cx="2214578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2714620"/>
            <a:ext cx="392905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DDA Algorithm</a:t>
            </a:r>
          </a:p>
          <a:p>
            <a:pPr algn="ctr"/>
            <a:r>
              <a:rPr lang="en-US" sz="2000" b="1" dirty="0" smtClean="0"/>
              <a:t>(Digital Differential Analyzer)</a:t>
            </a:r>
            <a:endParaRPr lang="en-IN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643438" y="2714620"/>
            <a:ext cx="428628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Bresenham’s Algorithm</a:t>
            </a:r>
            <a:endParaRPr lang="en-US" b="1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141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</cp:revision>
  <dcterms:created xsi:type="dcterms:W3CDTF">2020-08-19T02:23:16Z</dcterms:created>
  <dcterms:modified xsi:type="dcterms:W3CDTF">2020-08-19T03:18:16Z</dcterms:modified>
</cp:coreProperties>
</file>