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96C5-DCF3-4883-9DB7-6F2B7EF00BF4}" type="datetimeFigureOut">
              <a:rPr lang="en-US" smtClean="0"/>
              <a:pPr/>
              <a:t>8/24/2020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FC17-0863-4E47-A50A-C7195898DFA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96C5-DCF3-4883-9DB7-6F2B7EF00BF4}" type="datetimeFigureOut">
              <a:rPr lang="en-US" smtClean="0"/>
              <a:pPr/>
              <a:t>8/24/2020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FC17-0863-4E47-A50A-C7195898DFA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96C5-DCF3-4883-9DB7-6F2B7EF00BF4}" type="datetimeFigureOut">
              <a:rPr lang="en-US" smtClean="0"/>
              <a:pPr/>
              <a:t>8/24/2020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FC17-0863-4E47-A50A-C7195898DFA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96C5-DCF3-4883-9DB7-6F2B7EF00BF4}" type="datetimeFigureOut">
              <a:rPr lang="en-US" smtClean="0"/>
              <a:pPr/>
              <a:t>8/24/2020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FC17-0863-4E47-A50A-C7195898DFA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96C5-DCF3-4883-9DB7-6F2B7EF00BF4}" type="datetimeFigureOut">
              <a:rPr lang="en-US" smtClean="0"/>
              <a:pPr/>
              <a:t>8/24/2020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FC17-0863-4E47-A50A-C7195898DFA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96C5-DCF3-4883-9DB7-6F2B7EF00BF4}" type="datetimeFigureOut">
              <a:rPr lang="en-US" smtClean="0"/>
              <a:pPr/>
              <a:t>8/24/2020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FC17-0863-4E47-A50A-C7195898DFA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96C5-DCF3-4883-9DB7-6F2B7EF00BF4}" type="datetimeFigureOut">
              <a:rPr lang="en-US" smtClean="0"/>
              <a:pPr/>
              <a:t>8/24/2020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FC17-0863-4E47-A50A-C7195898DFA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96C5-DCF3-4883-9DB7-6F2B7EF00BF4}" type="datetimeFigureOut">
              <a:rPr lang="en-US" smtClean="0"/>
              <a:pPr/>
              <a:t>8/24/2020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FC17-0863-4E47-A50A-C7195898DFA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96C5-DCF3-4883-9DB7-6F2B7EF00BF4}" type="datetimeFigureOut">
              <a:rPr lang="en-US" smtClean="0"/>
              <a:pPr/>
              <a:t>8/24/2020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FC17-0863-4E47-A50A-C7195898DFA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96C5-DCF3-4883-9DB7-6F2B7EF00BF4}" type="datetimeFigureOut">
              <a:rPr lang="en-US" smtClean="0"/>
              <a:pPr/>
              <a:t>8/24/2020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FC17-0863-4E47-A50A-C7195898DFA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96C5-DCF3-4883-9DB7-6F2B7EF00BF4}" type="datetimeFigureOut">
              <a:rPr lang="en-US" smtClean="0"/>
              <a:pPr/>
              <a:t>8/24/2020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AFC17-0863-4E47-A50A-C7195898DFA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A96C5-DCF3-4883-9DB7-6F2B7EF00BF4}" type="datetimeFigureOut">
              <a:rPr lang="en-US" smtClean="0"/>
              <a:pPr/>
              <a:t>8/24/2020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AFC17-0863-4E47-A50A-C7195898DFAE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8929718" cy="6643710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786842" cy="578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30395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32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28660" y="0"/>
            <a:ext cx="98018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500098" y="0"/>
            <a:ext cx="101727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86395" y="0"/>
            <a:ext cx="92303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85784" y="214290"/>
            <a:ext cx="10144802" cy="634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0270" t="10417" r="33229" b="7506"/>
          <a:stretch>
            <a:fillRect/>
          </a:stretch>
        </p:blipFill>
        <p:spPr bwMode="auto">
          <a:xfrm>
            <a:off x="500034" y="0"/>
            <a:ext cx="75724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</cp:revision>
  <dcterms:created xsi:type="dcterms:W3CDTF">2020-08-24T01:51:57Z</dcterms:created>
  <dcterms:modified xsi:type="dcterms:W3CDTF">2020-08-24T03:54:04Z</dcterms:modified>
</cp:coreProperties>
</file>