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B471-EA6D-4A62-96BB-590059CA2652}" type="datetimeFigureOut">
              <a:rPr lang="en-US" smtClean="0"/>
              <a:t>12/13/2020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9D85-C6C8-435E-B129-7FA6757F1F1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1120462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92985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572792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734" y="-1143032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2020-12-13T15:07:53Z</dcterms:created>
  <dcterms:modified xsi:type="dcterms:W3CDTF">2020-12-13T15:32:34Z</dcterms:modified>
</cp:coreProperties>
</file>