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9A38-FF9F-439C-BA0D-71061B7921FD}" type="datetimeFigureOut">
              <a:rPr lang="en-US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5811-1117-4C5F-8A43-202127768F8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68360" cy="5292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100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420" y="457200"/>
            <a:ext cx="724916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24800" cy="58261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0412"/>
            <a:ext cx="8229600" cy="5143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5597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4212"/>
            <a:ext cx="8229600" cy="5143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420" y="457200"/>
            <a:ext cx="724916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6125"/>
            <a:ext cx="8153400" cy="5095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0412"/>
            <a:ext cx="8229600" cy="5143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420" y="533400"/>
            <a:ext cx="7249160" cy="5597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420" y="609600"/>
            <a:ext cx="7249160" cy="5521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420" y="609600"/>
            <a:ext cx="7249160" cy="5521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77200" cy="5673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57499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77200" cy="5902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58261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6112"/>
            <a:ext cx="8229600" cy="5143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2020-12-11T06:10:41Z</dcterms:created>
  <dcterms:modified xsi:type="dcterms:W3CDTF">2020-12-11T06:11:09Z</dcterms:modified>
</cp:coreProperties>
</file>