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803"/>
            <a:ext cx="6076070" cy="10354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7935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09704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664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40175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2020-11-07T09:08:30Z</dcterms:created>
  <dcterms:modified xsi:type="dcterms:W3CDTF">2020-11-07T09:08:30Z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