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7556500" cy="10680700"/>
  <p:notesSz cx="7556500" cy="10680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1017"/>
            <a:ext cx="6423025" cy="2242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1192"/>
            <a:ext cx="5289550" cy="2670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456561"/>
            <a:ext cx="3287077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456561"/>
            <a:ext cx="3287077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228"/>
            <a:ext cx="6800850" cy="1708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6561"/>
            <a:ext cx="6800850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9933051"/>
            <a:ext cx="2418080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933051"/>
            <a:ext cx="1737995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0680" y="9933051"/>
            <a:ext cx="1737995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115"/>
            <a:ext cx="5926561" cy="10665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551152" cy="10680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9107"/>
            <a:ext cx="6000361" cy="10461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333877" cy="10680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986534" cy="10680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2020-11-07T09:39:45Z</dcterms:created>
  <dcterms:modified xsi:type="dcterms:W3CDTF">2020-11-07T09:39:45Z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Adobe Scan for Android 20.05.20-regular</vt:lpwstr>
  </property>
</Properties>
</file>