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6908800" cy="10680701"/>
  <p:notesSz cx="69088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1485" y="3311017"/>
            <a:ext cx="511683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02970" y="5981192"/>
            <a:ext cx="42138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00990" y="2456561"/>
            <a:ext cx="261861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100197" y="2456561"/>
            <a:ext cx="261861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90" y="427228"/>
            <a:ext cx="541782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990" y="2456561"/>
            <a:ext cx="541782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46732" y="9933051"/>
            <a:ext cx="192633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00990" y="9933051"/>
            <a:ext cx="138455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334256" y="9933051"/>
            <a:ext cx="138455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198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47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309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817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088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2020-11-07T06:23:22Z</dcterms:created>
  <dcterms:modified xsi:type="dcterms:W3CDTF">2020-11-07T06:23:22Z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2020-10-29T00:00:00Z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