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2"/>
  <p:notesSz cx="7556500" cy="10680702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257" y="3311017"/>
            <a:ext cx="607758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72515" y="5981192"/>
            <a:ext cx="500507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7505" y="2456561"/>
            <a:ext cx="311029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682301" y="2456561"/>
            <a:ext cx="311029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505" y="427228"/>
            <a:ext cx="643509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505" y="2456561"/>
            <a:ext cx="643509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31034" y="9933051"/>
            <a:ext cx="2288032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57505" y="9933051"/>
            <a:ext cx="1644523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148072" y="9933051"/>
            <a:ext cx="1644523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966"/>
            <a:ext cx="7150100" cy="1058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80448" cy="1066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860" y="0"/>
            <a:ext cx="7418639" cy="852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835"/>
            <a:ext cx="7297980" cy="9772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549" y="22485"/>
            <a:ext cx="6859200" cy="10096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2020-11-07T07:12:22Z</dcterms:created>
  <dcterms:modified xsi:type="dcterms:W3CDTF">2020-11-07T07:12:22Z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