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</p:sldIdLst>
  <p:sldSz cx="7556501" cy="10020300"/>
  <p:notesSz cx="7556501" cy="10020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2799207"/>
            <a:ext cx="6423025" cy="1896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056632"/>
            <a:ext cx="5289550" cy="2257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076831"/>
            <a:ext cx="3287077" cy="5959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076831"/>
            <a:ext cx="3287077" cy="5959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361188"/>
            <a:ext cx="6800850" cy="14447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076831"/>
            <a:ext cx="6800850" cy="5959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8397621"/>
            <a:ext cx="2418080" cy="45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8397621"/>
            <a:ext cx="1737995" cy="45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8397621"/>
            <a:ext cx="1737995" cy="45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37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288" y="0"/>
            <a:ext cx="7019474" cy="923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526" y="0"/>
            <a:ext cx="6368104" cy="595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2020-11-07T07:12:58Z</dcterms:created>
  <dcterms:modified xsi:type="dcterms:W3CDTF">2020-11-07T07:12:58Z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