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1"/>
  <p:notesSz cx="7556500" cy="106807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0542" y="3311017"/>
            <a:ext cx="601281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61085" y="5981192"/>
            <a:ext cx="495173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3695" y="2456561"/>
            <a:ext cx="3077146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43058" y="2456561"/>
            <a:ext cx="3077146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695" y="427228"/>
            <a:ext cx="636651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695" y="2456561"/>
            <a:ext cx="636651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05126" y="9933051"/>
            <a:ext cx="2263648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3695" y="9933051"/>
            <a:ext cx="1626997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93208" y="9933051"/>
            <a:ext cx="1626997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211"/>
            <a:ext cx="7073900" cy="1064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59" y="0"/>
            <a:ext cx="7529840" cy="547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701"/>
            <a:ext cx="6978014" cy="10071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7" y="0"/>
            <a:ext cx="7534652" cy="679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524"/>
            <a:ext cx="6881302" cy="9789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2020-11-07T07:49:35Z</dcterms:created>
  <dcterms:modified xsi:type="dcterms:W3CDTF">2020-11-07T07:49:35Z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2020-11-07T00:00:00Z</vt:filetime>
  </property>
  <property fmtid="{D5CDD505-2E9C-101B-9397-08002B2CF9AE}" pid="3" name="Creator">
    <vt:lpwstr>Adobe Scan for Android 20.05.20-regular</vt:lpwstr>
  </property>
  <property fmtid="{D5CDD505-2E9C-101B-9397-08002B2CF9AE}" pid="4" name="LastSaved">
    <vt:filetime>2020-11-07T00:00:00Z</vt:filetime>
  </property>
</Properties>
</file>