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7302500" cy="10680701"/>
  <p:notesSz cx="7302500" cy="10680701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4345" y="3311017"/>
            <a:ext cx="5375910" cy="2242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48690" y="5981192"/>
            <a:ext cx="4427220" cy="267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16230" y="2456561"/>
            <a:ext cx="2751201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257169" y="2456561"/>
            <a:ext cx="2751201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6230" y="427228"/>
            <a:ext cx="5692140" cy="1708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6230" y="2456561"/>
            <a:ext cx="5692140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150364" y="9933051"/>
            <a:ext cx="2023872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16230" y="9933051"/>
            <a:ext cx="1454658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553712" y="9933051"/>
            <a:ext cx="1454658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52" y="721136"/>
            <a:ext cx="6121558" cy="9329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0119"/>
            <a:ext cx="7302500" cy="10366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302500" cy="105204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398" y="0"/>
            <a:ext cx="6594201" cy="9740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823" y="437149"/>
            <a:ext cx="6634559" cy="97381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2020-11-07T07:50:06Z</dcterms:created>
  <dcterms:modified xsi:type="dcterms:W3CDTF">2020-11-07T07:50:06Z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2020-11-07T00:00:00Z</vt:filetime>
  </property>
  <property fmtid="{D5CDD505-2E9C-101B-9397-08002B2CF9AE}" pid="3" name="Creator">
    <vt:lpwstr>Adobe Scan for Android 20.05.20-regular</vt:lpwstr>
  </property>
  <property fmtid="{D5CDD505-2E9C-101B-9397-08002B2CF9AE}" pid="4" name="LastSaved">
    <vt:filetime>2020-11-07T00:00:00Z</vt:filetime>
  </property>
</Properties>
</file>