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315200" cy="10680702"/>
  <p:notesSz cx="7315200" cy="10680702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7685" y="3311017"/>
            <a:ext cx="5980430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55370" y="5981192"/>
            <a:ext cx="492506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51790" y="2456561"/>
            <a:ext cx="3060573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623437" y="2456561"/>
            <a:ext cx="3060573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790" y="427228"/>
            <a:ext cx="633222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1790" y="2456561"/>
            <a:ext cx="633222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392172" y="9933051"/>
            <a:ext cx="2251456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51790" y="9933051"/>
            <a:ext cx="1618234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065776" y="9933051"/>
            <a:ext cx="1618234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0485" y="0"/>
            <a:ext cx="6285314" cy="10386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906" y="135159"/>
            <a:ext cx="6686127" cy="10438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28" y="518802"/>
            <a:ext cx="6144571" cy="10161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78"/>
            <a:ext cx="6308012" cy="10652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477" y="487770"/>
            <a:ext cx="5653513" cy="100746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2020-11-07T07:50:43Z</dcterms:created>
  <dcterms:modified xsi:type="dcterms:W3CDTF">2020-11-07T07:50:43Z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2020-11-07T00:00:00Z</vt:filetime>
  </property>
  <property fmtid="{D5CDD505-2E9C-101B-9397-08002B2CF9AE}" pid="3" name="Creator">
    <vt:lpwstr>Adobe Scan for Android 20.05.20-regular</vt:lpwstr>
  </property>
  <property fmtid="{D5CDD505-2E9C-101B-9397-08002B2CF9AE}" pid="4" name="LastSaved">
    <vt:filetime>2020-11-07T00:00:00Z</vt:filetime>
  </property>
</Properties>
</file>