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0680700" cy="10680701"/>
  <p:notesSz cx="10680700" cy="10680701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2547239"/>
            <a:ext cx="6423025" cy="1725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4601464"/>
            <a:ext cx="5289550" cy="2054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1889887"/>
            <a:ext cx="3287077" cy="5423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1889887"/>
            <a:ext cx="3287077" cy="5423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328676"/>
            <a:ext cx="6800850" cy="1314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1889887"/>
            <a:ext cx="6800850" cy="5423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7641717"/>
            <a:ext cx="2418080" cy="410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7641717"/>
            <a:ext cx="1737995" cy="410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7641717"/>
            <a:ext cx="1737995" cy="410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429" y="0"/>
            <a:ext cx="6617242" cy="5526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522"/>
            <a:ext cx="6629400" cy="10494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80699" cy="650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0692"/>
            <a:ext cx="10569054" cy="5868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734311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2020-11-07T08:20:49Z</dcterms:created>
  <dcterms:modified xsi:type="dcterms:W3CDTF">2020-11-07T08:20:49Z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2020-11-07T00:00:00Z</vt:filetime>
  </property>
  <property fmtid="{D5CDD505-2E9C-101B-9397-08002B2CF9AE}" pid="3" name="Creator">
    <vt:lpwstr>Adobe Scan for Android 20.05.20-regular</vt:lpwstr>
  </property>
  <property fmtid="{D5CDD505-2E9C-101B-9397-08002B2CF9AE}" pid="4" name="LastSaved">
    <vt:filetime>2020-11-07T00:00:00Z</vt:filetime>
  </property>
</Properties>
</file>