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1"/>
  <p:notesSz cx="7556500" cy="10680701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2920" y="3311017"/>
            <a:ext cx="5699760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05840" y="5981192"/>
            <a:ext cx="469392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35280" y="2456561"/>
            <a:ext cx="2916936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453384" y="2456561"/>
            <a:ext cx="2916936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280" y="427228"/>
            <a:ext cx="603504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5280" y="2456561"/>
            <a:ext cx="603504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279904" y="9933051"/>
            <a:ext cx="2145792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35280" y="9933051"/>
            <a:ext cx="1542288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828032" y="9933051"/>
            <a:ext cx="1542288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0557"/>
            <a:ext cx="6705600" cy="10220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540475" cy="7177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116" y="422784"/>
            <a:ext cx="6386683" cy="10186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7517"/>
            <a:ext cx="7099300" cy="990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765" y="432131"/>
            <a:ext cx="5732134" cy="9954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2020-11-07T08:21:24Z</dcterms:created>
  <dcterms:modified xsi:type="dcterms:W3CDTF">2020-11-07T08:21:24Z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2020-11-07T00:00:00Z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