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2"/>
  <p:notesSz cx="7556500" cy="10680702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6732" y="3311017"/>
            <a:ext cx="596963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53465" y="5981192"/>
            <a:ext cx="491617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1155" y="2456561"/>
            <a:ext cx="3055048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616896" y="2456561"/>
            <a:ext cx="3055048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155" y="427228"/>
            <a:ext cx="632079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155" y="2456561"/>
            <a:ext cx="632079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387854" y="9933051"/>
            <a:ext cx="2247392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51155" y="9933051"/>
            <a:ext cx="1615313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056632" y="9933051"/>
            <a:ext cx="1615313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47" y="231731"/>
            <a:ext cx="6950852" cy="1030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71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8" y="0"/>
            <a:ext cx="6769281" cy="10505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10479" cy="8166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953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2020-11-07T08:22:11Z</dcterms:created>
  <dcterms:modified xsi:type="dcterms:W3CDTF">2020-11-07T08:22:11Z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