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1" cy="10680700"/>
  <p:notesSz cx="7556501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110230"/>
            <a:ext cx="6423025" cy="210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618480"/>
            <a:ext cx="5289550" cy="2508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307590"/>
            <a:ext cx="3287077" cy="6621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307590"/>
            <a:ext cx="3287077" cy="6621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01320"/>
            <a:ext cx="6800850" cy="1605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307590"/>
            <a:ext cx="6800850" cy="6621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330690"/>
            <a:ext cx="2418080" cy="50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330690"/>
            <a:ext cx="1737995" cy="50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330690"/>
            <a:ext cx="1737995" cy="50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938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089" y="383095"/>
            <a:ext cx="6378110" cy="10199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65"/>
            <a:ext cx="6273470" cy="10543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55" y="521818"/>
            <a:ext cx="7256744" cy="1015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29685" cy="643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2020-11-07T08:22:47Z</dcterms:created>
  <dcterms:modified xsi:type="dcterms:W3CDTF">2020-11-07T08:22:47Z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