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7556501" cy="10680700"/>
  <p:notesSz cx="7556501" cy="1068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2732278"/>
            <a:ext cx="6423025" cy="1850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4935728"/>
            <a:ext cx="5289550" cy="2203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027174"/>
            <a:ext cx="3287077" cy="581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027174"/>
            <a:ext cx="3287077" cy="581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352552"/>
            <a:ext cx="6800850" cy="14102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027174"/>
            <a:ext cx="6800850" cy="581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8196834"/>
            <a:ext cx="2418080" cy="440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8196834"/>
            <a:ext cx="1737995" cy="440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8196834"/>
            <a:ext cx="1737995" cy="440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487940" cy="6946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91" y="647581"/>
            <a:ext cx="5880008" cy="10033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239000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67500" cy="10111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73044"/>
            <a:ext cx="7436553" cy="10252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2020-11-07T08:51:05Z</dcterms:created>
  <dcterms:modified xsi:type="dcterms:W3CDTF">2020-11-07T08:51:05Z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2020-11-07T00:00:00Z</vt:filetime>
  </property>
  <property fmtid="{D5CDD505-2E9C-101B-9397-08002B2CF9AE}" pid="3" name="Creator">
    <vt:lpwstr>Adobe Scan for Android 20.05.20-regular</vt:lpwstr>
  </property>
  <property fmtid="{D5CDD505-2E9C-101B-9397-08002B2CF9AE}" pid="4" name="LastSaved">
    <vt:filetime>2020-11-07T00:00:00Z</vt:filetime>
  </property>
</Properties>
</file>