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1"/>
  <p:notesSz cx="75565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8160" y="3311017"/>
            <a:ext cx="587248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6320" y="5981192"/>
            <a:ext cx="483616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5440" y="2456561"/>
            <a:ext cx="3005328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58032" y="2456561"/>
            <a:ext cx="3005328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440" y="427228"/>
            <a:ext cx="621792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440" y="2456561"/>
            <a:ext cx="621792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48992" y="9933051"/>
            <a:ext cx="2210816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5440" y="9933051"/>
            <a:ext cx="158902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974336" y="9933051"/>
            <a:ext cx="158902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702" y="0"/>
            <a:ext cx="6569600" cy="10436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22"/>
            <a:ext cx="7512617" cy="8797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683" y="766586"/>
            <a:ext cx="6025516" cy="9768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24516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32600" cy="1050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2020-11-07T08:52:00Z</dcterms:created>
  <dcterms:modified xsi:type="dcterms:W3CDTF">2020-11-07T08:52:00Z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