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1" cy="10680700"/>
  <p:notesSz cx="7556501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71647"/>
            <a:ext cx="6423025" cy="221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10072"/>
            <a:ext cx="5289550" cy="263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27351"/>
            <a:ext cx="3287077" cy="6965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27351"/>
            <a:ext cx="3287077" cy="6965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2148"/>
            <a:ext cx="6800850" cy="1688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27351"/>
            <a:ext cx="6800850" cy="6965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814941"/>
            <a:ext cx="2418080" cy="52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814941"/>
            <a:ext cx="1737995" cy="52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814941"/>
            <a:ext cx="1737995" cy="52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52" y="0"/>
            <a:ext cx="7142319" cy="1042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9131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538" y="36113"/>
            <a:ext cx="6261049" cy="10114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79"/>
            <a:ext cx="6997700" cy="1061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09310" cy="9959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2020-11-07T08:53:12Z</dcterms:created>
  <dcterms:modified xsi:type="dcterms:W3CDTF">2020-11-07T08:53:12Z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