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94"/>
            <a:ext cx="7167403" cy="1026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615" y="643925"/>
            <a:ext cx="5841896" cy="10036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724"/>
            <a:ext cx="6961992" cy="1036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542" y="422434"/>
            <a:ext cx="6328896" cy="1025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3711"/>
            <a:ext cx="6407339" cy="10447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2020-11-07T08:53:39Z</dcterms:created>
  <dcterms:modified xsi:type="dcterms:W3CDTF">2020-11-07T08:53:39Z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