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85" y="0"/>
            <a:ext cx="7531714" cy="1062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26" y="0"/>
            <a:ext cx="720809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701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03889" cy="1060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263" y="139620"/>
            <a:ext cx="7271236" cy="10337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2020-11-07T12:48:37Z</dcterms:created>
  <dcterms:modified xsi:type="dcterms:W3CDTF">2020-11-07T12:48:37Z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