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556500" cy="10680700"/>
  <p:notesSz cx="7556500" cy="1068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1017"/>
            <a:ext cx="6423025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1192"/>
            <a:ext cx="528955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228"/>
            <a:ext cx="680085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561" y="0"/>
            <a:ext cx="7094663" cy="10632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43875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892" y="0"/>
            <a:ext cx="6664520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449381" cy="5884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393068" cy="10388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2020-11-07T12:49:14Z</dcterms:created>
  <dcterms:modified xsi:type="dcterms:W3CDTF">2020-11-07T12:49:14Z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Adobe Scan for Android 20.05.20-regular</vt:lpwstr>
  </property>
</Properties>
</file>