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7556500" cy="10680700"/>
  <p:notesSz cx="7556500" cy="10680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1017"/>
            <a:ext cx="6423025" cy="2242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1192"/>
            <a:ext cx="5289550" cy="2670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6561"/>
            <a:ext cx="3287077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6561"/>
            <a:ext cx="3287077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228"/>
            <a:ext cx="6800850" cy="1708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6561"/>
            <a:ext cx="6800850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33051"/>
            <a:ext cx="2418080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33051"/>
            <a:ext cx="1737995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933051"/>
            <a:ext cx="1737995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22867" cy="10680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991193" cy="105369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605" y="0"/>
            <a:ext cx="6672273" cy="10571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79349" cy="10680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2670" y="0"/>
            <a:ext cx="6758976" cy="10680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2020-12-02T06:04:24Z</dcterms:created>
  <dcterms:modified xsi:type="dcterms:W3CDTF">2020-12-02T06:04:24Z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Adobe Scan for Android 20.05.20-regular</vt:lpwstr>
  </property>
</Properties>
</file>