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73745" cy="6100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22354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00100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08098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7814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2020-12-02T06:05:14Z</dcterms:created>
  <dcterms:modified xsi:type="dcterms:W3CDTF">2020-12-02T06:05:14Z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